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svg" ContentType="image/svg+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6" r:id="rId9"/>
    <p:sldId id="276" r:id="rId10"/>
    <p:sldId id="270" r:id="rId11"/>
    <p:sldId id="274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4674"/>
  </p:normalViewPr>
  <p:slideViewPr>
    <p:cSldViewPr>
      <p:cViewPr>
        <p:scale>
          <a:sx n="70" d="100"/>
          <a:sy n="70" d="100"/>
        </p:scale>
        <p:origin x="2200" y="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06:07.8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30A3FD-47EA-4C9B-9358-58A2AF7181BB}" emma:medium="tactile" emma:mode="ink">
          <msink:context xmlns:msink="http://schemas.microsoft.com/ink/2010/main" type="inkDrawing" rotatedBoundingBox="18083,3803 22151,3623 22176,4171 18108,4352" semanticType="callout" shapeName="Other"/>
        </emma:interpretation>
      </emma:emma>
    </inkml:annotationXML>
    <inkml:trace contextRef="#ctx0" brushRef="#br0">0 200 5,'5'3'123,"-1"0"4,-1 1 1,1-4 2,-1 1 1,1 1 3,-2-1-6,-2-1-5,3 4-14,-3-4-18,0 0-13,0 0-16,0 0-9,0 0-7,0 0-4,0 0-1,0 0-2,0 0-1,0 0 1,0 0 1,0 0 1,0 0 2,0 0 1,0 0 2,0 0 2,0 0 3,0 0 2,0 0 3,0 0 4,0 0 1,0 0 1,0 0 4,0 0 0,0 0 1,0 0 0,0 0-1,0 0 2,0 0 1,0 0-2,0 0-2,0 0 0,0 0-1,0 0-1,0 0-1,4 1-1,-4-1 0,4 2-2,-4-2-1,1 3-1,-1-3-2,4 3 0,-4-3 0,0 0-2,0 0-2,2 4-2,-2-4-1,0 0-2,0 0-1,3 3-2,-3-3-3,0 0-1,0 0-3,2 1-1,-2-1-1,0 0-3,4 4-1,-4-4-2,0 0 2,2 3-2,-2-3 0,0 0 0,0 0 0,5 1 0,-5-1 2,4 0 0,-4 0 1,3 4 1,-3-4 3,5 0 0,1 1 1,-1 2 0,1-3 1,-1 1-2,2 1 1,0-2-1,1 2 0,-3-1-3,2-1-2,-2 0-2,1 4-3,1-4-1,-3 0-6,-1 3-1,3-3-2,-3 1-2,1 1-4,-1-2-2,3 2-1,-3-1-1,1-1-3,1 3 0,-1-3 0,0 4 5,1-4 1,-2 1 5,1 1 2,1 1 5,3-1 1,-3-1 4,0-1 0,1 4 3,-1-4-1,1 1 1,1 1 0,0-1 1,0 1 0,-2 0 1,3-1-3,-1-1-4,0 2-2,0-1-7,0 1-1,1 0-1,-3-2-2,2 1 1,0 1-3,0 0 1,1-1-1,-1 1-1,-2-2-2,1 1-1,1 1-2,-2 0 1,2 1-1,-1-2-1,-1-1 1,1 4 1,1-3-1,0 3 1,0-3 6,-2 2 5,3 1 7,-1-4 6,0 3 3,2-3 2,-2 3 2,2-1 0,0-1 1,-2 2-1,2-3-1,0 4 1,-2-4 0,2 3-1,-1-1-6,2 0-6,-1 1-7,2-3-6,-2 4-3,0-4-2,2 1 0,-2 1-1,1-1 1,1 1 0,-2 0-2,2-1 1,-2-1-1,2 0 1,0 2 0,-3-2 1,3 0 0,-2 0-2,0 2 1,2-1 0,-2-1-2,2 0 0,-2 0 0,0 0 1,1 2 0,-2-1-1,2 1 1,-1-2-1,0 0-1,-2 2 0,4-2 0,-2 1-2,-2 1 2,2-2-1,-1 0 1,1 0 0,-2 0 0,2 0 0,-2 0 0,2 0 1,-2 1-1,2-1 1,2 0 1,-2 0-1,0 0 1,1 0 0,-1 0 1,2 0-1,0 0-2,-2 0 0,2 0-1,0 0 1,-3 0 0,3 0-1,-2 0-1,0 0 1,2 0 0,-2 0 0,0 0 0,0 0 2,0 0-1,0 0 1,-2 0-1,2 0 1,-2 0 1,2 0-1,-2 0-1,0 0 1,1 0 1,-1 0 0,-2 0-1,2 0 1,-1 0 0,1 2-2,0-2 1,0 0-1,1 0 1,-1 0 0,2 0 0,0 0-1,-2 0 0,2-2 0,0 2 0,-2-1 0,2 1-1,-2 0 0,4 0 0,-2 0 1,-2 0 0,2 0-1,-2-2-1,2 2 1,-2 0 2,0-1-1,1-1 0,-1 0 0,-2 2 0,2-1 0,1 1 1,1 0 0,-2-2 1,0 2-1,0 0 0,2 0-1,-2 0 1,0 0 0,2 0 1,-1 0-1,-1 0-1,-2 0 0,2-1 0,2 1-1,-2-2 0,1 0 0,1 2 0,0 0-1,-2 0 0,2-1 2,0-1 0,0 2-1,0-2 0,-2 2 1,4 0-1,-4 0 1,2 0 0,0 0 1,0 0 0,0 0 1,0 0-1,1 0 0,-2-1-1,1 1 0,-2-2 0,2 2 1,0-1 0,-2 1-1,2-4 1,-2 4-1,0-1-2,2-1 1,0 0 1,-2 0-1,1 0-2,-1 1 2,2 1 0,-2-4 1,0 4 1,0 0 0,0 0 0,1-3-1,-1 3 0,-2 0 1,1 0 1,-1-1 1,0 1 0,1-2 0,-3 0-1,3 2 1,-3-1 0,1 1-1,-4 0-1,5-3-1,1 3 0,-3 0 1,1 0 1,-4 0 0,7-4 0,-3 4-2,-1 0-2,1-1 1,1-1 1,-1 2-1,-4 0-2,3 0 2,3 0 0,-6 0 0,3-1 2,-3 1 1,0 0-1,0 0-1,0 0 0,0 0 2,0 0 1,0 0 0,0 0 0,4 1 3,-4-1 1,0 0 0,5 2-2,-5-2 0,4 1-2,-1 3-1,-3-4 2,2 3 1,-2-3 2,4 3 1,-2 0 0,-2-3 0,3 3-2,-1 1 2,2-3 0,-4-1 7,1 6 7,3-3 10,-2 1 8,1 0 5,-1 1 1,0-1 1,-2 0 1,2 1-1,0 0 3,-1 1-1,-1-1 0,2 2 1,0-2 0,1-1-5,-1 1-7,2 2-7,-4-1-8,3 1-3,-1-3-2,2 1-2,-2 2-2,-1-1 0,-1 0-2,4 0 1,-2 1-2,-2-1-1,3-1-1,1 2-1,-2 1-1,1-3-2,-1-1 0,2 3-1,-2-1 0,1-2-1,-1 2 2,2-3-1,-3 2 0,1 0-1,2 0 0,-2-2 0,1 2 0,-1 0-1,0-4 0,1 5-1,-1-3 0,2 1 0,-3 0 0,3 1-1,-2-2 0,0 2-1,1 0 2,-1-2 0,0 1-1,-2-4 0,3 4 0,-3-4 0,2 5 2,-2-5-2,4 2 1,-4-2-2,0 0 0,0 0 0,2 1 1,-2-1-3,0 0 0,0 0-1,0 0-2,0 0 0,0 0 0,0 0 0,5 0 1,-1-1-1,-1-1 1,3 2 1,-3-3 0,1 0 0,-1-2 0,3 2 0,-3-2 0,1 2 0,1-4 1,-1 2 0,-1 1-2,3-3-1,-3 0-6,1 2-3,1-2-6,-1 2-5,-2-1-6,3 0-5,-3-1-3,3 1-3,-3-2-3,2 1-2,-2 1-5,1-2-1,-1 0-1,1 1-2,-1 1 0,2-2-2,-1-1-2,-1 1 1,2 1 0,1 1 0,-3-4-1,3 3 2,-3-1 1,2 0 0,-2 2 5,3-1-1,-1-1 3,-3 4 3,3-3 4,0 2 6,-3 0 6,3 1 5,-2 0 6,1-1 3,-3 5 6,2-4 2,-2 4 3,4-1 2,-4 1 2,1-4 1,-1 4 2,0 0 0,0 0 0,0 0 1,0 0-1,0 0 0,0 0 0,0 0 1,0 0 0,0 0-1,0 0-1,0 0 1,0 0-3,0 0 1,0 0-1,0 0 2,0 0 0,0 0 1,4-3 1,-4 3 1,4 0 0,-4 0 0,0 0 0,0 0 1,0 0 0,5-1 0,-5 1 1,4 0 1,-4 0-2,3 0 2,-3 0 3,0 0-3,4 0-2,1 0-1,-5 0 0,0 0 1,6 0 1,-6 0 1,3 0 1,3 0 1,-6 0 0,3 0-2,-3 0-1,4 0-3,-1 0 0,3-2-1,-6 2 2,3 0 2,1 0 0,1-2-2,-1 1-1,-4 1 0,3 0-2,3 0 0,-3 0 0,-3 0 1,4 0 3,1 0 0,-5 0 0,4 0 0,0 0 1,-4 0 0,5 0 1,-1 0-1,-4 0-2,5 0 1,0 0 0,1 0 0,-1 0-2,0 0-1,1 0 1,1 0 1,-2 0 0,3 0 1,-3 0-1,0 0-2,3 0 0,-3 0 0,0 0 0,2 0 1,-1 0 0,1 0 1,-2 0 0,1 0 0,-3 0 0,3 0 0,-1 0-3,1 0 1,-1 0 2,-1-3 0,-1 3 0,2 0 0,1 0 2,-1 0-1,-1 3-2,1-3 1,1 0 0,-1 1 1,0 1-1,3 0 0,-3-1 1,0-1-1,1 3-1,-1-3 1,0 0 1,3 0 0,-1 0-2,0 0-1,-2 0-1,3 0 0,-1 0 0,0 0 0,-2 0 0,3-3 1,-1 3-1,-2 0-1,2 0 1,-1 0 1,-1-1-1,0 1 0,1 0 1,-1 0 1,1-2 0,-1 2 1,2 0 2,-1 0-1,-1 0-2,0 0-1,-1 0 0,1 0 1,1 0 0,-1 0-1,0 0-1,3 0 2,-3 0 2,0 0 0,3 0-1,-3 2 0,2-1 0,0-1 1,2 0-1,-2 0 0,1 0 0,1 0-1,0 0 1,-2 0 0,2 0 0,0-1-2,-2-1-1,0 2 1,0-2-1,-1 1 0,1 1 0,0-3 1,-2 3 0,1 0 2,1 0 0,-2 0 1,2 0-1,-1 0 0,1 0 1,-2-4-1,1 4 1,1 0-1,0 0-2,-1-1 0,-1 1 1,0-2 0,1 1-1,1 1 1,-2-2-2,2 2 0,1 0 1,-3 0 0,2 0 0,0 0-1,1 0 1,-1 0 2,0 0 0,0 0 1,-2 0 1,4 0 0,-1 0-1,1 0-1,-2 0-1,0-2 0,0 1 1,0 1 1,0-4-1,1 4 1,-1-1-3,0-1 0,0 1 1,0-1-1,1 0 0,-1 1 0,-2 1 0,2-2 1,0 1 1,1-3 0,-1 1 1,0 0-2,0 1 0,-1-1 0,1 1 0,0 1 1,-2-1-1,1 1-1,-1 1 1,2 0 0,-1 0-2,-1 0 0,2 0 0,-1 0 1,-1 0-2,0 0 0,1 0 1,-1 0 0,1-4-1,-1 4 3,0 0-3,1 0 0,-1 0 2,0-1 0,1 1 0,-3-2 1,3 2 1,-1-1-1,1-1 1,-1 0-3,0 1-1,1 1 1,-1-4 2,0 4 0,1-3 3,1 3-1,0-1-3,2-1 0,-2 0 0,2 1 0,0 1 0,2-3-2,-2 3-1,0-4 2,4 3 0,-4-3 1,0 0-1,1 3 1,-1-3-2,2 4 0,-2-1 1,2-1 0,-2-1 0,0 0 2,-2 3 0,2-2 1,-2 1 2,2-3-1,-2 3 1,0-3 0,1 3-2,-1-1 0,-2 2 0,2-1 1,-1-1 1,-1 0 0,0 1 1,1-2-2,-1-1-1,1 3 0,-1-2 1,0 1-1,1-1-3,-1-1 1,2 1 2,-1 2 0,-1-3 0,0 3-2,1-2-3,-3-1 0,3 1-1,-1 0 2,1 0-1,-1-1 2,0 3 0,1-2 0,-1-1 1,1 3 1,-1-1-1,0-1-1,1 0-1,-1-1 1,0 1 1,1 3 1,-1-4 0,1 2 0,-1-1 0,0 2 0,1-3 1,-1 1 0,2 0 0,-1 0 1,-1-1-3,0 1 2,3 2 1,-1-3 0,-2 0-2,2 0-1,-1 3 0,1-3 0,-2 0 0,3 0 0,-1 1 0,-2 0-1,0 0-1,1 0 1,-1-1 0,1-1-1,1 2-1,-2 0-1,1 0 2,-1 0 1,-1-1 1,-1 3 2,3-3 0,-3 3-2,1-1 0,1 1 0,-1 1 1,-1-4-2,-1 3 1,2-1 1,-4 2 3,3-3-2,1-1-1,-1 1 1,-1-1 1,4 3 0,-5-1-1,5-1 0,-6 3 1,3-3 0,1 3 0,-4 0 1,5-4 1,-5 4-2,2 0 0,-2 0 0,4-1 0,-4 1 1,0 0-2,0 0-2,0 0 2,0 0 0,2-3 3,-2 3-1,0 0-3,0 0 0,0 0-1,0 0 0,0 0 0,0 0 0,0 0 2,0 0 0,0 0 1,0 0-2,0 0 1,0 0-1,0 0-1,0 0 2,0 0 1,0 0 0,0 0 0,0 0-1,0 0 2,0 0-2,0 0-4,0 0-11,0 0-15,0 0-21,0 0-22,0 0-30,0 0-35,0 0-36,0 0-41,-4-2-38,4 2-39,0 0-34,0 0-39,-11 0-17,2 0-9,0 0 3,-2 2 11,11-2 16,-12 1 20,-2 1 24,-3-1 33,3-1 33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4:08:59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0DECEC-B209-4A37-A426-3F8C7D035FD6}" emma:medium="tactile" emma:mode="ink">
          <msink:context xmlns:msink="http://schemas.microsoft.com/ink/2010/main" type="inkDrawing"/>
        </emma:interpretation>
      </emma:emma>
    </inkml:annotationXML>
    <inkml:trace contextRef="#ctx0" brushRef="#br0">-1 5 84,'0'0'100,"0"0"2,0 0 0,0 0 0,0 0-8,0 0-8,0 0-10,0 0-9,0 0-9,0 0-8,0 0-7,0 0-6,0 0-7,0 0-1,0 0-4,0 0-1,0 0-1,0 0 0,0 0 0,0 0 3,0 0 0,0 0 1,0 0 1,0 0 1,0 0 1,-2 1 3,2-1 1,0 0 1,0 0 1,0 0 2,0 0 1,0 0 0,0 0 2,0 0-1,0 0 2,0 0 0,0 0 1,0 0 0,0 0-1,0 0 0,0 0 0,0 0 0,0 0 1,0 0 0,0 0-1,0 0-1,0 0-1,0 0 1,0 0 0,0 0 0,0 0-2,0 0 2,0 0 0,0 0-1,0 0-1,0 0 1,0 0-2,0 0 1,0 0-2,0 0 1,0 0-2,0 0-2,2 3-2,-2-3 0,0 0-3,0 0-1,0 0-4,3 4-1,-3-4-1,0 0-1,4 1-1,-4-1-1,2 4 0,-2-4 1,0 0-1,4 1 0,-4-1 0,3 2 2,-1-1 0,-2-1 1,4 0-1,-4 0 0,0 0-1,3 2-2,-3-2-3,0 0 2,0 0-2,0 0-2,0 0-1,0 0-1,0 0-3,0 0-1,0 0 0,0 0-3,6 0 0,-6 0 0,0 0-1,0 0 1,0 0-2,3-2 1,-3 2 0,0 0 0,4-1 0,-4 1-2,4-3-1,-4 3-1,2-4 2,-2 4 0,3-1 1,-3 1 1,0 0-1,2-4 2,-2 4-2,0 0 0,0 0 0,0 0-1,0 0 1,0 0 2,0 0 1,0 0 2,0 0 2,0 0 1,0 0 2,0 0 2,0 0 2,0 0 4,0 0 1,0 0 2,0 0 1,0 0 2,0 0 0,0 0 1,0 0-1,0 4 2,0 1 0,2-1-1,0 0-1,0 0-3,-1 1-3,1-2 0,2 3-3,-2-2 1,1-1-4,-3-3 1,2 3-1,2 0-1,-4-3-1,0 0-4,2 0-1,-2 0 1,0 0-1,0 0-2,0 0-1,0 0 1,0 0 1,0 0-3,0 0 0,0 0-2,0 0 1,5 0 2,-5 0-2,0 0 1,2-3-1,0 0-1,-2 3 0,2-5 0,-1-1-1,-1 1 0,2 2 0,-2 3 1,2-5 1,-2 5-1,0-5 0,0 5-2,0 0 2,0-4 1,0 4 0,-2-5-1,2 5 0,-2-4 1,2 4 2,0-4-1,0 4 2,-1-5 1,1 5 0,0 0 2,0 0 0,0 0-2,0 0 1,0 0 0,0 0 1,0 0 5,0 0 0,0 0-1,0 0 1,0 0 0,0 0-1,0 0-2,-6 3-4,6-3-4,-4 2-10,4-2-10,0 0-17,-3 1-22,3-1-29,0 0-35,-6 0-35,1 0-35,5 0-44,0 0-48,0 0-24,0 0-14,0 0-4,0 0-2,0 0 5,0 0 6,0 0 14,0 0 16,0 0 26,0 0 29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4:09:03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2E1BF3-E57F-41D6-AE20-7A375FB737CC}" emma:medium="tactile" emma:mode="ink">
          <msink:context xmlns:msink="http://schemas.microsoft.com/ink/2010/main" type="writingRegion" rotatedBoundingBox="19118,17235 19446,17235 19446,18033 19118,18033"/>
        </emma:interpretation>
      </emma:emma>
    </inkml:annotationXML>
    <inkml:traceGroup>
      <inkml:annotationXML>
        <emma:emma xmlns:emma="http://www.w3.org/2003/04/emma" version="1.0">
          <emma:interpretation id="{459EA990-157E-40CE-9E38-1382C9185701}" emma:medium="tactile" emma:mode="ink">
            <msink:context xmlns:msink="http://schemas.microsoft.com/ink/2010/main" type="paragraph" rotatedBoundingBox="19118,17235 19446,17235 19446,18033 19118,18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29D044-5BA7-4CC2-BCCE-DE83597643FB}" emma:medium="tactile" emma:mode="ink">
              <msink:context xmlns:msink="http://schemas.microsoft.com/ink/2010/main" type="line" rotatedBoundingBox="19118,17235 19446,17235 19446,18033 19118,18033"/>
            </emma:interpretation>
          </emma:emma>
        </inkml:annotationXML>
        <inkml:traceGroup>
          <inkml:annotationXML>
            <emma:emma xmlns:emma="http://www.w3.org/2003/04/emma" version="1.0">
              <emma:interpretation id="{B2C0E5BF-8B11-47F6-A4C8-195C669230CB}" emma:medium="tactile" emma:mode="ink">
                <msink:context xmlns:msink="http://schemas.microsoft.com/ink/2010/main" type="inkWord" rotatedBoundingBox="19118,17235 19446,17235 19446,18033 19118,18033"/>
              </emma:interpretation>
              <emma:one-of disjunction-type="recognition" id="oneOf0">
                <emma:interpretation id="interp0" emma:lang="en-US" emma:confidence="1">
                  <emma:literal>?</emma:literal>
                </emma:interpretation>
                <emma:interpretation id="interp1" emma:lang="en-US" emma:confidence="0">
                  <emma:literal>7.</emma:literal>
                </emma:interpretation>
                <emma:interpretation id="interp2" emma:lang="en-US" emma:confidence="0">
                  <emma:literal>7,</emma:literal>
                </emma:interpretation>
                <emma:interpretation id="interp3" emma:lang="en-US" emma:confidence="0">
                  <emma:literal>9.</emma:literal>
                </emma:interpretation>
                <emma:interpretation id="interp4" emma:lang="en-US" emma:confidence="0">
                  <emma:literal>9,</emma:literal>
                </emma:interpretation>
              </emma:one-of>
            </emma:emma>
          </inkml:annotationXML>
          <inkml:trace contextRef="#ctx0" brushRef="#br0">22 206 32,'0'0'103,"0"0"1,-2-5 1,2 5 0,0-1-3,0 1-7,0 0-7,0 0-7,0 0-11,-2-7-8,2 7-9,0 0-8,0 0-3,0 0-4,0 0-4,0 0-2,0 0 2,0 0-2,0 0 2,0 0 0,0 0 2,0 0 2,0 0-1,0 0 1,0 0 1,-4-1 0,4 1 0,0 0 1,0 0-1,0 0 1,0 0 1,-2-4 0,2 4 0,0 0 1,0 0 0,-3-1 0,3 1-1,0 0 1,-2-3-1,2 3 1,0 0-1,0 0 1,0 0-1,0 0 1,0 0-2,0 0 0,0 0-3,0 0 2,0 0-1,0 0 1,0 0 0,0 0 1,0 0-1,0 0 2,0 0 3,0 0 1,0 0 0,0 0 1,0 0 2,0 0 2,0 0 2,-2-5 1,2 5 2,0 0-3,0 0-1,0 0-1,-2-5-3,2 5 0,0 0-2,0 0-4,0 0 1,-1-3-3,1 3-1,0 0 0,0 0-2,-2-5-2,2 5-4,0 0 0,0 0-2,0 0-2,0-6 1,0 6-1,0 0-3,0 0 2,0 0 0,0 0-2,0 0-1,0 0 0,0 0-3,0 0-2,0 0-2,0-3-2,0 3 0,0-5-1,0 5 0,0-5-1,0 0 1,0 5-2,0-3-3,2-2-2,-2 5-3,1-5 0,1 2 0,-2 3 1,2-6 2,-2 6 0,0-5-1,0 5-2,2-3 0,-2 3-1,2-5 0,-2 5 0,1-4-1,-1 4 1,0 0 0,2-4-1,-2 4 0,4-3 0,-2 0 0,-2 3 0,3-3 1,-1 1 0,2-2 0,-4 4 0,2-3 0,1-1 0,1 3 0,-2-2-1,-2 3 0,4-4 1,-3 1 0,3 1-1,-4 2-2,4-3 2,-1 0 0,-1 1 2,-2 2 1,4-1-1,1-2 0,-3-1 0,4 0 1,-3 3 0,1-1 1,0-1-2,-3 3 2,3-4-1,0 1 1,-4 3-2,5-1 0,-5 1 0,4-4-2,-4 4 1,3-1 0,-3 1 0,6-3-1,-6 3-1,4-4 0,-1 3 0,1-1 1,-4 2-1,5-2 0,-5 2-1,4-1 1,-4 1 0,4-2 0,-4 2 0,0 0 1,5-2 0,-5 2-1,4 0 0,-4 0-1,3-2 1,-3 2 1,6-2 0,-2 1 3,-4 1 0,0 0-1,3 0 1,3 0-1,-1 0-1,-1 0 1,-1 0 1,3 0 0,-2-2 0,-4 2 0,5 0-2,-1 0-1,1-1 1,-5 1 0,0 0 0,0 0-1,4 0 2,-4 0 0,3 0 1,3 0 0,-6 0-2,0 0 1,5 0 2,-1 1 1,-4-1 3,6 2 4,-1-1 1,-1 1 0,-4-2 2,3 2 2,1-2 3,-4 0-1,2 4 2,-2-4 1,5 1-2,-3 3 0,-2-4 0,4 3 0,-2-1-1,1 1-2,-1-3-2,2 1-1,-2 1-1,3 1-5,-3-3 0,2 3-1,-3-3-2,-1 0 1,6 4-2,-4-3 0,1 3 0,-3-4-2,2 3-1,-2-3 2,0 0 0,4 2 3,-4-2 2,2 4 0,-2-4 1,3 3 1,-3-3 3,2 3 1,2 0 3,-4-3 0,3 3 1,-3 2 1,2-1 0,0 0 0,-2-4-3,2 4-1,-2 0-1,0-4 0,2 5-2,-2-5-2,2 5-1,-2-5-1,0 0-1,1 4 1,-1-4 0,0 0-1,0 4-1,0-4 0,0 4 1,0-4 2,-1 5 3,-1-2 2,0 2 2,2-5 2,0 6 2,-2-3 0,0 2 1,0 0 1,2-2 1,-1 2 5,1-5 0,-2 5 4,0 0 1,0-2-2,2 3 0,-2-1-1,2-5 1,-2 3-3,2-3-1,-1 5-1,1-5 0,0 5-1,0-5-3,-2 3-2,0 2-1,0-4-4,0 2 0,0 1-1,-1 2-1,1-2-1,-2 0 0,3-1-1,-3 0 0,2 0-1,0 1 0,0-3 1,1 2-1,-1 1 1,2-4-2,-4 4 2,4-2-1,-2 2-2,2-4 1,-2 5 1,1-2-2,-1 1 0,2-1 1,-2 0 0,0-1 2,0 1-1,2 0 3,-2 0-1,-1 0-1,3-3 0,-2 5 1,-2-4-1,4-1 0,-1 5 0,-3-2 0,4-3 1,-2 4 0,-2-1-1,4-3-1,-3 5-1,1-4 0,-2 3-1,4-4-2,-2 4 2,-1 0 0,3-4 0,-2 5-1,2-5-1,0 4-1,0-4 0,-2 3-1,2-3 1,0 0-1,-2 5 1,0-4-1,2-1-1,0 0 3,-1 4-1,1-4 1,-2 3-1,2-3 1,-2 3 0,2-3 2,0 2 0,0-2 1,0 0-1,-2 3-1,2-3 2,-2 3 2,1 0 0,1-3 1,-2 5 1,2-2-1,0-3 2,-4 3 0,4-3 0,-2 3 1,2-3-1,-2 3 0,2-3-1,-1 5 1,1-5 0,0 0-3,-2 5 2,0-2-2,2-3 0,0 5 2,0 0 0,0-5 0,-2 4 3,2-4 1,-2 5 3,2 0 2,0-5 4,0 5 1,-2-2 1,2-3 1,0 5-1,0 0 0,0-5-1,0 3-1,0 2 0,0 1-1,0-6-3,0 3-2,0 2-2,0-5-3,0 4-1,0 0-3,-1 0-3,1-4 0,0 5 0,0-5 1,0 4-1,-2 0 0,2-4 0,0 6-1,0-1-2,0 0-1,0-5 1,0 5-2,-2-2 1,2-3-1,0 5 2,0 0 0,0-5-3,0 0 1,0 0-1,0 0-1,-2 3-1,2-3 0,0 0 0,0 0 1,0 0-1,0 0 1,0 0 0,0 0-2,0 0 0,0 0 0,0 6 1,0-6 0,0 0-2,0 0 0,2 5 1,-2-5 0,0 0 0,0 0 0,0 3 0,0-3-1,0 0-1,0 0-2,0 0-4,0 0-8,0 0-14,0 0-23,0 0-27,0 0-36,0 0-39,0 0-47,0 0-49,2-3-41,-2 3-43,2-4-32,-2 4-30,0 0-33,0 0-33,0 0-13,0 0-3,0 0 13,0 0 22,0 0 31,0 0 35,0 0 43,0 0 47,0 0 43,3 7 39</inkml:trace>
          <inkml:trace contextRef="#ctx0" brushRef="#br0" timeOffset="1251.0715">188 788 82,'0'0'104,"0"0"4,0 0 1,0 0-3,0 0-5,0 0-5,0 0-5,0 0-6,0 0-7,0 0-7,0 0-6,0 0-6,0 0-5,0 0-3,0 0-2,0 0-1,0 0-1,0 0 1,0 0 1,0 0 0,0 0 0,0 0 2,0 0 1,0 0 0,0 0 2,0 0-1,0 0 2,0 0-1,0 0 1,0 0-1,0 0 3,0 0 0,0 0 0,0 0 2,0 0 1,0 0 1,0 0 0,0 0-1,0 0 1,0 0 1,0 0 4,0 0 0,0 0-2,0 0 1,0 0-2,0 0 0,0 0 0,5 2-3,-5-2 0,4 1-2,-4-1-3,0 0 0,0 0-5,2 4-2,-2-4-4,0 0-2,0 0-4,0 0-2,0 0-2,0 0-3,0 0-2,0 0-3,0 0-3,3 0-2,-3 0-2,0 0-3,4 1 1,-4-1-2,0 0-3,0 0-1,0 0-3,0 0 0,0 0 1,0 0-2,5 0-3,-5 0 1,0 0-1,4 2 0,-4-2-3,0 0 1,0 0 0,4 0 0,-4 0 0,5 0 0,-5 0 0,4-2-1,-4 2-2,4-1 0,-4 1 2,0 0 0,0 0-2,0 0 2,0 0-1,0 0 2,3 0-1,-3 0-2,0 0 0,0 0 1,2-4 2,-2 4 1,0 0-1,2-4 2,-2 4 0,4-5 0,-4 5 3,0 0-1,0-1 0,0 1 0,1-4 2,-1 4 2,0 0 3,0 0 3,0 0 2,0 0 3,0 0 2,0 0 3,0 0 2,0 0 2,0 0 2,0 0 5,0 0 1,0 0 3,0 0 4,0 0-1,0 0 1,0 0 1,0 0 1,0 0 0,0 0 0,0 0-2,0 0 0,0 0-2,0 0-2,0 0-1,0 0-1,0 0-3,0 0-3,0 0-3,0 0-2,0 0-3,0 0-4,0 0-2,0 0-2,0 0-3,0 0-2,0 0-1,0 0-3,2-4-3,0-1-2,-2 5-2,0-3 1,2-2-2,-2 5-1,2-5-1,-1 2-1,1 1-2,-2 2-2,0-3 1,0 3-1,0 0 1,0 0 1,0 0 1,0 0-1,0 0 0,0 0 3,0 0 2,0 0 7,0 0 3,0 0 8,0 0 8,0 0 9,0 0 9,0 0 9,0 3 10,0-3 8,0 0 8,-3 2 7,3-2 9,0 0 4,-4 3 4,4-3 1,0 0 1,-2 3-2,2-3-4,0 0-6,-3 2-8,3-2-7,0 0-8,0 0-7,-4 1-8,4-1-7,0 0-8,0 0-6,-4 0-7,4 0-6,0 0-4,-5 4-6,5-4-2,0 0-3,0 0-2,0 0 0,0 0-3,-4 0-1,4 0-1,0 0 0,0 0-3,0 0 0,0 0-3,-2 3-4,2-3-11,0 0-16,0 0-26,0 0-36,0 0-42,0 0-46,0 0-55,0 0-56,0 0-49,0 0-43,0 0-43,0 0-41,0 0-21,0 0-7,0 0 3,0 0 7,0-7 24,6-1 29,-3 3 40,3-2 44,1 2 50,2-1 54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09:08.9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3 280 86,'0'0'106,"0"0"1,0 0 3,0 0-3,0 0-6,0 0-8,0 0-9,0 0-9,0 0-9,0 0-12,0 0-6,0 0-11,-2-5-5,2 5-6,0 0-5,0 0-5,0 0-1,0 0-2,0 0 0,-2-3-1,2 3 2,0 0-1,0 0 3,0 0 0,0 0 0,0 0 2,0 0 1,0-4 1,0 4 1,0 0 1,0 0 1,0 0 1,0 0-1,0 0 1,0 0 1,0 0-2,0 0 1,0 0 0,0 0-1,0 0-1,0 0 0,0 0-1,0 0 1,0 0 1,0 0 0,0 0 0,0 0 1,0 0-1,0 0 3,0 0 0,0 0 3,0 0 1,0 0 2,0 0 2,-2-3 4,2 3 1,0 0 2,0 0 2,0 0 3,0 0 2,0 0 3,0 0 2,0 0 1,0 0 5,0 0 1,0 0 4,0 0 2,0 0 3,0 0 2,0 0 1,0 0 3,0 0 2,0 0 0,0 0-1,0 0 0,0 0 1,0 0 1,0 0 0,0 0 0,0 0-1,0 0 0,0 0-1,0 0 1,0 0-1,0 0 4,0 0 2,0 0 4,0 0 3,0 0 3,0 0 3,0 0 2,0 0 2,0 0-1,0 0 1,0 0-1,0 0-1,0 0-2,0 0-3,0 0-3,0 0-3,0 0-3,0 0-2,0 0-5,0 0-4,0 0-5,0 0-2,0 0-4,0 0-2,0 0-1,0 0 0,0 0-2,0 0 2,0 0-1,0 0-1,0 0-3,0 0-3,0 0 0,0 0-2,0 0-3,0 0 0,0 0-4,0 0-3,0 0-3,0 0-2,0 0-2,0 0-4,0 0-3,0 0-3,2 2-2,2-1-3,-4-1-1,3 2-3,-3-2 0,6 2-1,-3-1-1,-3-1-1,4 2-2,-4-2 0,3 1 0,3-1-1,-3 4 0,1-4-1,-4 0-2,5 1 1,-1 2-1,-1-1 1,1 0-2,-2-1 2,-2-1-1,5 0 1,-1 3 0,-4-3 1,3 0-1,3 4 0,-6-4-1,3 0 0,1 0 1,-4 0 0,5 0 0,-1 0-1,-1 1 0,-3-1-1,0 0 0,6 0 0,-3 0-1,1 0-1,1 0 0,-1 2 1,0-2 0,1 0 0,-1 2-1,-1-2 0,3 1 1,-3-1 0,1 0 0,-1 2-1,3-2 2,-1 1 0,0-1 0,-1 4 0,1-4 0,1 1-2,1 1 2,-3-1-1,1 1 0,-1 0 0,1-2 0,0 0 0,-1 0-1,0 0 1,1 1-2,-2-1 1,1 0-1,1 4 1,-1-4 0,0 0 1,1 1-1,-1 0 0,-4-1 0,3 1 0,3 1 0,-3 0-1,-3-2 0,4 1 2,-1-1 0,3 0-1,-6 0 1,3 2 0,1-2 0,1 1-1,-5-1-1,0 0 0,4 2 0,-4-2 2,3 2 0,3-1 0,-6-1 0,5 2 0,-1-2-2,-1 1 0,3-1 1,-3 2 0,2-2 0,-2 2 0,5-2 1,-3 0 0,-1 0-1,1 0 1,0 0-1,1 0 0,-1 1 0,-1 1 1,-1-2-1,3 0 1,-3 2-1,1-2 0,-1 0 1,3 0 1,-3 1-1,-3-1 0,4 0 0,-4 0-1,5 2-1,-1-2 0,-4 0 2,5 0-1,-1 0-1,1 0 1,-1 0 1,-1 0-1,3 1 0,-3-1-1,1 0 0,1 0 1,-1 0 1,1 0 0,-1 0 0,1 0-1,1 0-1,-1 0 0,-1 5 1,1-5 0,0 0 1,1 0-2,-3 0 1,3 0 0,-3 0 1,5 0-2,-5 0 0,1 0 0,1 0 1,1 0 0,-1 0-1,-1 0 1,1 0 0,-5 0 0,5 0 1,1 0-1,-1 0 0,-1 0 0,-1 0 0,-3 0 0,6 0-1,-3 0 1,1 1 0,-1-1 0,3 0 1,-3 0 0,-3 0-3,6 0 0,-1 0 2,1 2 0,-1-2 0,0 0 0,-1 0-1,1 0 0,1 0 0,-1 0 1,-1 0 1,1 0 0,-1 0-2,1 0 1,0 0 2,1 0-2,-3 0 0,3 0 0,-1 0 0,1 0 0,1 0-1,-2 0 1,0 0 0,3-2 0,-3 1-1,2 1 1,-1 0 1,-1-5 0,2 5-1,-1 0-1,-1 0 0,0 0 0,1 0 2,-3 0 0,3 0 0,-3 0 0,1 0 0,1 0 0,-1 0 0,-1 0-1,1 0-1,1 0 0,-5 0 1,4 5 1,0-5 0,1 0 0,-5 0-2,5 1 0,-1-1 1,1 0-1,1 0 0,-1 0 1,0 0 0,1 0 1,1 0 0,-2 0 0,3 0 0,-3 0-1,2 0 1,-1 0 0,1 0-1,-2 0 1,0 0-1,1 0 1,-1 0-1,1 0 0,-3 0 0,3 0 0,-3 0 0,1 0-1,1 0 1,1 0-1,-1 0 1,-1-1-1,-2 1 1,3 0 0,-1 0-1,0 0 0,1 0 0,-1 0 0,-4 0 1,3 0 0,3 0-1,-6 0 1,5 0 1,0 0-1,-1 0 1,1 0-2,1 0 0,-1 0 1,0 0 2,1 0 0,-1 0-3,2 0 0,1 0-1,-3-5 1,2 5 0,-1 0 0,1-1-1,-2 1 1,2 0-1,-1-2 1,1 2 0,-2-1-2,1-1-1,-1 0-1,2 2 3,-1-1 0,-1 1 0,0 0 0,-1 0-1,0 0 1,1 0-2,-1 0 1,-1 0 1,4 1-1,-3 1 1,1-2 0,-1 2 0,1-2 0,1 0 1,1 0-1,-2 0 0,1 1 0,-1 1-1,2-2-1,-1 0 1,1 0-1,-2 0 0,2 0-2,-1 0 1,-1 0-1,2 0 0,-1 0 0,-1-2-1,0 2 0,1 0 1,-1 0-1,1 0 0,-1-1 0,0 1 1,1 0 0,-1 0 0,2-2 1,-1 2 0,-3-2-1,1 2 1,1 0 0,-1 0 0,-1 0 0,3 0-1,-3 0 1,3 0 1,-3 0 0,3 2-1,-1-2 1,-1 2-1,1-1 1,-1-1-1,3 2 2,-4-2-1,3 0 2,-3 1-2,3-1-1,-1 0 1,1 0-1,-3 0-2,1 0 0,1 0-3,0 0-1,-1 0-1,1 0-2,1 0-2,-1 0 0,1 0-1,-1 0 0,0 0 0,-1 0-2,1 0-1,1 0-3,-1 0 0,-1 0-1,-1 0-2,3 0-2,-1 0 0,-1 0-1,-1 0 0,3 0 1,-1 0-3,0 0 1,-1 0 1,1 0 2,1 0 1,-1 0 4,1 0-1,-1 0 3,0 0 2,1 0 2,-1 0 0,0 0 2,1 0-1,-2 0-2,2 0-1,-3 0-1,3 0-4,-3 0 0,3 5 0,-3-5-2,1 0 3,-4 0-1,5 0-1,-1 0 3,-1 0 0,-3 0 2,0 0 1,6 0 3,-6 0 1,3 0 4,-3 0 2,0 0 1,0 0 2,0 0 0,0 0 1,0 0 1,4 0 2,-4 0-1,0 0 0,0 0 1,0 0 1,5 0 1,-1 0 0,-1 0 1,3-5-1,-6 5 0,5 0-1,1-1 1,-1-1 0,0 1 0,1-1-1,-1 0 0,0 1 1,1 1 0,-1-2 0,1 0 0,-1 2 0,-5 0-2,0 0 1,4 0 0,-4 0 0,0 0 1,0 0 0,0 0 0,0 0 0,0 0 0,0 0 0,0 0 0,0 0-1,0 0 1,0 0-1,0 0 1,0 0-1,0 0 1,0 0 1,0 0 0,0 0-1,0 0 0,0 0 0,0 0 0,3 0 0,-3 0 0,0 0-2,0 0 1,0 0 0,0 0 1,0 0 0,0 0 1,0 0 2,0 0 3,0 0 4,0 0 2,0 0 3,0 0 4,0 0 2,0 0 3,0 0 4,0 0 4,0 0 2,0 0 2,0 0 1,0 0 3,0 0 0,0 0 0,0 0 0,0 0-1,0 0 0,0 0 1,0 0 0,0 0-1,0 0-1,0 0-1,0 0-2,0 0-1,0 0-3,0 0 0,0 0-2,0 0-2,0 0-2,0 0-2,0 4-2,2 1-2,0-1-2,-2-4-2,2 5-3,-1-1 1,-1 0-2,4-3-2,-2 3 2,-2-4-2,3 4-1,-1 0-1,0-1 0,0-2-1,1 3-1,-3 0-3,4 0 0,-2 1 0,-1-2 0,3 2-1,-2-2 1,1 2-1,-1-1 0,2 0 0,-2 1 1,3-1-1,-3 1 0,3 0 1,-3-2-2,2 4 3,-3-4-1,5 0 0,-4 5-1,1-5-1,-1 2 1,2 0 0,-1-2 0,1 2-1,-2-2-1,1 2 0,-1 0 0,1-2-1,-1 2 0,2-1 0,-2 0 0,1 0 0,1 1 1,-2-1 1,1 2 0,-1-3 0,2 4-1,-3-4 1,5 2 0,-4 0-1,1-2 0,-1 2 0,2-2 0,-3 2-1,3 1 1,-2-3 0,1 2 1,1-1-1,-2 0-1,1 0 0,-1 0-1,0-3 1,0 3 1,-1-1 0,3 0-1,-2 0 2,-2 0 0,3 1 1,-3-4-1,2 1-1,0 3-1,-2-4 1,4 3 0,-4-3 1,1 1 0,-1-1-1,2 4-1,-2-4 0,4 3 0,-4-3-2,0 0 0,0 0-1,0 0 1,0 0-1,0 0 1,0 0-2,0 0-1,0 0-1,0 0-1,2 3 0,-2-3-2,0 0 1,0 0-2,0 0-1,0 0 0,0 0-1,0 0-4,0 0 1,0 0-3,0 0 0,0 0-3,3-2 0,-3 2-2,0 0 0,4-1-2,-4 1 0,3-2 0,1 1-2,-4 1-2,2-4-3,1 4-3,-3 0-2,4-3-4,-2 0-2,1 0 1,-1-1-2,0 1 1,0 2-3,-1-4-3,1 2-3,2-2-3,-2 0-2,-1 2-1,1-2-3,0 0-1,0 2-1,0-2-2,-1-1-3,1 1-1,2-1 0,-4 3 1,3-2 0,-1-2 4,-2 2 1,2 2 2,2-2 3,-3 1 0,-1 0 1,2-1 1,0 1 4,0 0 2,-2 4 2,2-4 3,-1-1 1,1 2-2,-2 3 0,2-5-1,-2 0-1,2 2 1,0-2 1,-1 2 3,-1-2 2,2 0 3,0 2 2,0-5 1,-2 5-1,2 0-1,-1-4 2,1 4-1,0-2 4,-2 0 0,2 2 4,-1-2-2,1 2 2,-2-2 4,2 0 0,-2 5 0,2-3 4,0-2 1,-1 2 3,1 2 3,-2 1 4,4-4 0,-4 4 3,2-3 0,1 0 2,-3 3 0,2-3 0,2-1 0,-4 4 2,1-3 0,-1 0 1,4 0 0,-4 3 0,2-3 0,-2 3 1,0-5-1,0 5 0,2-4 0,-2 4 1,0 0 1,0 0 1,0 0 0,0 0 0,0 0 0,0 0 0,0 0 1,0 0-2,0 0-1,0 0 0,0 0 1,0 0 1,0 0 0,0 0 1,0 0 0,1-4-1,-1 4 1,0 0-1,0 0 0,0 0 0,0 0 0,0 0 1,2-5-1,-2 5 1,0 0-1,0 0 0,0 0-2,0 0 0,0 0 0,0 0 2,0 0 0,0 0 0,0 0-2,0 0 1,0 0 1,0 0 0,0 0 1,0 0-1,0 0 1,0 0 0,0 0-1,0 0 0,0 0-1,0 0 0,0 0 0,0 0-1,0 0 1,0 0 1,0 0-1,0 0 0,0 0-1,0 0 0,0 0 0,0 0 1,0 0 1,0 0 0,0 0 0,0 0 1,4 0-1,-4 0 0,5 0-2,-5 0 0,6 0 0,-1 0 2,-1 0 0,-1-1 1,-3 1-1,4-2 0,-4 2-1,5 0 1,-5 0-1,4 0 1,-4 0 1,5 0 0,0 0 0,-5 0 0,6 0 0,-3 0 0,1 0-2,1 0 0,-1 0 0,0 0 1,1 0 0,-5 0 0,5 0 0,-1 0-2,0 0-1,1 2 1,-5-2-1,3 1 1,1-1-1,-4 0 1,5 0 0,-1 5 1,0-5-2,-1 0 0,-3 0-1,6 1-1,-3-1 1,1 0 2,1 0 1,-1 0 0,1 0-1,1 0 2,-1 0 0,-1 0-1,3-1 0,-1 1 0,-1 0 0,1-5 1,-1 5 1,0 0 0,1-1 0,-1 1-1,1 0 0,-1-2 0,-1 2-1,-1-1 1,2 1 1,-1 0-1,0 0-1,-1 0 1,3 0 0,-3 0 0,1-2 1,1 2-2,-1 0-2,-1-2 0,3 1 1,-3 1 0,1 0 0,1 0-1,-1-2-1,0 2-1,1 0 2,-2 0 1,1 0-2,1 0 1,-5 0 1,6 0 0,-3 0 1,1 0 0,1 0 0,-5 0 1,6 0 0,-6 0 0,5 0 2,-5 0-2,6 0 0,-3 0 0,3 0 1,-3 0 0,-3 0-1,6 0 0,-3 0 1,2 0 0,1 0-1,-3 0-2,3 0 1,-3 0 1,3 2 0,-3-2-1,1 0 0,1 0 0,-1 0 0,0 0 0,1 0-1,-1 0 0,-1 0 0,2 0 0,-1 0-1,0 0 1,1 0 0,-1-2-1,-1 2-2,1 0 1,1 0 2,-5 0 0,6 0 0,-1 0 2,0-2 0,-1 2 0,1-1-2,3 1 1,-3 0 1,-2-2 1,3 1-1,-1-1 1,1 0 1,-1 1-1,2-1-1,0 2 0,-1-1-2,1-1 0,-2 0 1,3 1-1,-1 0 2,-2 1-1,2 0 1,0 0-1,-1 0-1,-1 0-1,1-1 1,-1 1 1,0 0 1,1 0-1,-3 0-1,3 0 0,-6 0 0,3 0 0,1-4 0,1 4 0,-1 0 2,-1 0-1,3-1 1,-3-1 0,1 0-2,1 1 0,-1-1 1,0 1 0,1 1 0,-1 0 0,-1-4 0,3 4 0,-1-1 1,-2-1 0,1 1 0,1 1-2,-1 0 0,0-2 0,1 2 2,-1 0 0,1 0 0,-1-2 0,1 1-1,-1 1-1,-4 0 0,5 0 1,-1 0-1,1 0 0,-1-4 2,-4 4-1,3 0 0,-3 0 0,5 0-1,1 0 1,-3 0-2,1 0 0,1 0 0,-1 0 1,0 0 3,1 0 0,-1 0-1,0 0 0,0 0-1,1-3 1,0 3-1,-1 0 1,1-1 1,1 1-1,-1-2 0,0 2 0,-1-2 0,0 2 1,1 0-1,0 0-1,1 0-1,-6 0-1,3 0 1,1 0-1,1 0 0,-1 0 0,0 0 0,-4 0 0,5 0 2,0-1 0,-1 1 1,-1 0-2,3-2 0,-6 2 1,3 0 1,1 0 1,1 0-1,-5 0 0,6 2 0,-3-2 0,1 0 1,1 0 0,-5 0-1,4 0-1,0 0 1,1-2 0,-5 2-1,4 0 1,-1 0 0,3-1-1,-6 1-1,3 0 0,1 0 0,1 0 2,-5 0 0,5 0 0,1 0 0,-3-4-1,-3 4-1,4 0 0,1 0-1,-1 0 1,0 0-1,1 0 2,-1-1 2,-4 1-1,5 0 1,0-2-1,-1 1-2,3 1 0,-2-2 0,-1 2 0,0-2 2,1 1 0,-1 1 0,-1 0 0,3-2 0,-3 2-1,-3 0-1,4 0-1,1 0 0,-1-2 1,-4 2-2,3 0 1,1 0 1,-4 0 1,7-1 0,-3-1-1,-4 2 2,5-1-1,-1 1 0,1-2 0,-1 2-1,-1-2 2,3 1 0,-6 1 1,3 0 1,1-2-2,1 2 0,-1-1 0,-1-1-2,1 0 0,1 1-1,-1-2 0,-4 3 1,5 0 0,1-1 0,-3 1-1,1-4 0,-1 4 1,3 0 0,-6 0 0,3-1 1,1-1 0,1 2 0,-5 0 2,4 0 1,0 0-1,-4 0-2,5 0 1,0 0 1,-1 0 0,0 0-1,1-2 0,-1 1 0,-1-1 1,2 1 0,-1 1-1,0-4-1,1 3-1,-1-1 0,-1 1 0,3-1 2,-3 0 0,-3 2 0,4 0 0,1 0-2,-1 0 1,-4 0-1,3-1 1,3 1-1,-3 0 2,1 0 0,-1-4 0,3 4 2,-3 0-1,-3 0-1,6-3 0,-3 3-1,3-1 0,-3-1 0,1 0-1,1 1-1,-5 1 1,4 0 0,0 0 0,1-3 0,-1 3-1,-1 0 0,3 0 0,-6 0 1,5-4 0,-2 4 1,1 0 1,1-1 1,-5 1 1,4-2-1,0 1-2,1-1 0,-1 0 0,-1 1 0,3 1-1,-3-2 1,1 0 0,-4 2 1,5-1-2,-1-1-1,-4 2-1,3-1 2,3-1-1,-6 2 1,3-2-1,0 1 1,0 1 0,-3 0 2,6-2 0,-3 2 1,1-1 0,1-1-1,-1 0 1,0 1-1,1-1 0,-1 0 0,-1 2 0,3-3 0,-3 3 1,3-3 1,-3 1-1,3 1-2,-3-1 0,1 1 1,1 1 0,-5 0 0,4-4 0,-1 4 0,3-1 0,-6 1 1,3-2-1,1 1-1,-4 1 0,5-2 1,-1-1 1,-1 3-1,3-5 0,-6 5-1,3 0 0,1-3 0,-4 3 0,4 0 0,1-1 0,-3-1 0,-2 2-1,5-2 1,-1 1-1,-4 1-1,3 0 1,1-3 0,-2 3 1,-2 0 2,5-4-1,-1 3-1,-1-1-1,1-1 0,-1 1 1,3 1 1,-4 1-1,1-4 0,3 3 1,-5-1 1,5 1-1,-4-1 0,1 0-2,-3 2 0,5-1-1,-5 1 2,4-3 0,0 1 1,-4 2-2,3-3 0,-1 1 0,-2 2 2,5-2 0,-3-1-1,4 3 0,-5-1 1,3-1-1,-2-1 1,1 1-1,-1 1-1,2-3 1,-4 4 1,3 0-1,3-1 2,-4-1-1,-2 2-2,3-3 0,1 0 1,-1 3-1,1-4 1,-4 4-1,3-3 2,1 3-1,-2-3 0,-2 3 0,3-2 0,-1 1 0,2 1-1,-4 0 2,3-3 1,1-1 0,-2 1-2,-2 3 0,3-3 0,-1 0-1,-2 3 0,0 0-1,4-2 2,-4 2-1,0 0 0,0 0 0,0 0 0,0 0 0,0 0 0,0 0 0,0 0-1,0 0 0,3-2 1,-3 2 0,0 0 2,0 0 0,0 0 0,0 0 0,6-1 1,-6 1-2,0 0 0,0 0 0,0 0 0,3-3-5,-3 3-3,0 0-20,0 0-21,0 0-27,0 0-32,0 0-33,0 0-37,0 0-38,0 0-38,0 0-18,0 0-10,0 0-7,-9-3-5,2 0 0,-2 1 5,9 2 11,-11-6 19,1-1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16:23.5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A77950-B5EE-488C-A319-FC46AACE85F8}" emma:medium="tactile" emma:mode="ink">
          <msink:context xmlns:msink="http://schemas.microsoft.com/ink/2010/main" type="writingRegion" rotatedBoundingBox="8044,13819 8013,14744 7693,14734 7724,13809"/>
        </emma:interpretation>
      </emma:emma>
    </inkml:annotationXML>
    <inkml:traceGroup>
      <inkml:annotationXML>
        <emma:emma xmlns:emma="http://www.w3.org/2003/04/emma" version="1.0">
          <emma:interpretation id="{2F992B46-41E1-4FB2-976D-46A9B117D9EC}" emma:medium="tactile" emma:mode="ink">
            <msink:context xmlns:msink="http://schemas.microsoft.com/ink/2010/main" type="paragraph" rotatedBoundingBox="8044,13819 8013,14744 7693,14734 7724,13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61E4FF-62EF-4266-AB06-1BA7CA32CB1B}" emma:medium="tactile" emma:mode="ink">
              <msink:context xmlns:msink="http://schemas.microsoft.com/ink/2010/main" type="line" rotatedBoundingBox="8044,13819 8013,14744 7693,14734 7724,13809"/>
            </emma:interpretation>
          </emma:emma>
        </inkml:annotationXML>
        <inkml:traceGroup>
          <inkml:annotationXML>
            <emma:emma xmlns:emma="http://www.w3.org/2003/04/emma" version="1.0">
              <emma:interpretation id="{3309A3C6-5413-4902-BEDF-AEF3743C45C0}" emma:medium="tactile" emma:mode="ink">
                <msink:context xmlns:msink="http://schemas.microsoft.com/ink/2010/main" type="inkWord" rotatedBoundingBox="8044,13819 8013,14744 7693,14734 7724,13809"/>
              </emma:interpretation>
              <emma:one-of disjunction-type="recognition" id="oneOf0">
                <emma:interpretation id="interp0" emma:lang="en-US" emma:confidence="1">
                  <emma:literal>?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7.</emma:literal>
                </emma:interpretation>
                <emma:interpretation id="interp3" emma:lang="en-US" emma:confidence="0">
                  <emma:literal>7,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1 218 105,'-2'-4'125,"2"4"4,0 0 2,0 0 2,0 0 1,0 0-7,0 0-11,0 0-12,0 0-13,0 0-10,0 0-11,2-5-9,-2 5-9,0 0-4,0 0-5,0 0-3,0 0 1,0 0 0,0 0 1,0 0 3,0 0 1,0 0 3,0 0 3,0 0 2,0 0 2,0 0 4,0 0 3,0 0 5,0 0 2,0 0 4,0 0 4,0 0 1,0 0 2,0 0 3,0 0 1,0 0-2,0 0 2,0 0 0,0 0-1,0 0-3,0 0-3,0 0-3,0 0-3,0 0-4,0 0-2,0 0-2,0 0-4,0 0-2,0 0-1,0 0-1,0 0-1,0 0 1,0 0 4,0 0 1,0 0 4,0 0 2,0 0 1,-2-3 3,2 3 6,0 0 3,0 0 5,0 0 2,0 0 5,0 0 1,0-5 2,0 5 1,0 0-2,0 0 0,0 0-1,0 0-1,0 0-3,0 0-5,0 0-5,0 0-8,0 0-5,0 0-7,0 0-7,0 0-5,0 0-6,0 0-6,0 0-5,0 0-4,0 0-3,0 0-4,0-5-1,0 5 1,0 0-2,0 0 1,0 0 0,0 0 2,0 0 0,0 0 3,2-3 2,-2 3 2,0 0 3,0 0 2,0 0 2,0 0 0,2-4 0,-2 4-1,0 0-1,0 0 0,0 0-3,2-4 0,-2 4-4,0-5-2,0 5-3,0 0-3,2-4-3,-2 4-6,1-4-2,-1 4-2,2-5-3,0 2-2,-2 3-2,0-5 1,0 5 1,2-3 0,0-2 0,-2 5 0,0 0 0,1-5 0,-1 5 0,0 0 0,0-7-1,0 7 0,0-3 2,0-2 0,0 5 0,0-4 0,0 4-1,0-4-1,0-1 0,0 5 0,2-4 1,-2 4 1,2-5 0,-2 5-1,2-4 0,-2 4 0,0 0 0,2-5 0,-2 3 0,0 2 2,1-3 0,-1 3 0,2-5-1,0 2-1,-2 3 0,0-3-1,0 3 1,2-5-1,-2 5 1,2-3 0,-2 3 0,1-4 0,-1 4 1,2-1 0,-2 1-2,4-4 0,-4 4 0,0 0 1,1-3 0,-1 3 2,4-1-1,-4 1 0,2-4-1,-2 1-1,0 3 1,3-5-1,1 4 2,-2-3-1,1 1 1,-1 0 1,2 0-1,-2 0 0,-2 3-1,3-4 0,-1 4 0,-2 0 0,4-1 1,-4 1-1,0 0 0,0 0 0,0 0 2,1-3-1,-1 3-1,0 0 1,4-4 0,-4 4 0,0 0 1,0 0-1,0 0-1,0 0 1,4-1 0,-4 1 0,0 0 1,0 0-1,0 0-1,0 0 1,0 0-1,0 0-1,3 0 1,-3 0-1,0 0 1,4-2-1,-1 0 2,-3 2 1,6-1-1,-6 1 0,3-2 1,-3 2-1,4-1 0,1-1 0,-5 2 0,4-2 1,-4 2 0,3 0 1,3-1 1,-6 1-2,5 0 1,-1 0-1,-1-2 1,-3 2-1,6-1 0,-6 1 0,3 0 0,1-2 0,-4 2 1,5 0-2,-5 0 1,4 0-2,-4 0 1,5 0 0,-1-3 1,1 3-2,-5 0 1,0 0-1,0 0 0,0 0 0,4 0 0,-4 0 2,3 0 0,-3 0-1,0 0-1,0 0 2,6 3 0,-4-1-1,-2-2 0,5 1 1,-5-1-1,4 2 2,-3 1-1,3-1 0,0-1 0,-4-1 0,3 3-2,-3-3 1,2 4 0,2-4 0,-4 0 0,3 1-1,1 1 0,-2 1 0,1-1 0,-1-1 0,-2-1 1,5 4-1,-3-1 2,-2-3-1,4 3 0,-3 0 0,-1-3 2,4 3 1,-2 1-1,-2-4 0,3 1 2,1 3-1,-2-1 1,1-2-1,-3 3 0,4-1-1,0 0-1,-4-3 1,1 3 1,3 1-2,-4-4-1,2 3 0,1 0 1,-3-3-1,2 3 0,-2-3-1,4 2 1,-4-2 0,2 3-1,-2-3 2,3 3 1,-3-3 0,0 0 0,0 0 1,2 3 1,-2-3-1,0 0 1,2 4 1,-2-4-2,2 3 2,-2-3 1,1 5-1,-1-5 1,2 6-1,-2-3 0,2 0 0,0 0 0,0 1-1,-2-4 0,0 3-1,1 0-1,1 0 0,-2-3 1,2 3-1,-2-3 1,0 5-2,0-5 2,2 3 0,-1 1-1,1-3 2,-2-1-1,2 5 2,-2-5 0,0 0 0,0 5-1,0-5 1,0 0-1,0 0 0,2 3-1,-2-3 1,0 0-1,0 0 1,0 5-1,0-5 0,0 0 0,0 5 1,0-5-1,0 5 2,0-5-1,0 0 1,0 0 0,0 3 0,0-3 0,0 5 1,-2 0 0,2-5 1,0 3-1,0-3 1,-2 5-1,0 0 0,2-5-1,-1 3 0,-1 2-2,2-1 2,0-4-2,0 4 2,-2 1-1,2-5 0,-2 5-1,1-1 0,1-4-2,0 4 2,0 1-1,-2-2-1,0 2 1,0 0 0,2-5 0,0 3-1,-2 2 0,1-2 1,1-3 0,-2 5 0,0 0-1,2-5 1,0 3 0,0-3-1,0 0 0,-2 7-1,2-7 2,-2 1 1,2-1-1,-1 5 1,1-5-1,-2 3 1,2-3 1,-4 4-1,2-1 2,2-3-1,-1 5 1,-1-4 0,0 3 1,2-4-1,-2 4 0,2-4 0,-3 4 1,3-4-2,-2 1 0,0 2 1,2-3-1,-2 5-1,2-5 1,-2 6-1,2-6-2,-3 2 1,3-2-1,-2 5 0,2-5-1,-4 4 1,4-4-1,-3 4 1,3-3-1,-4 2 1,4-3 0,-2 5 0,-1-1 1,1-1-1,2-3-1,0 3 0,0-3 2,-2 3 0,2-3 0,-1 3-1,1-3 1,-2 5 0,2-5 0,0 0-1,-2 5 2,2-5-1,0 3 0,0-3-1,-2 4 1,2-4 0,-3 1 0,3-1 1,0 0-1,-2 5-1,-2-2 1,4-3 0,-2 3 0,-1 1 0,1 1 0,0-2 0,0-2 0,1 3 1,1-4 1,-4 4-2,0 0 1,4-4 0,-1 3-1,1-3 1,-2 3 1,2-3-1,-2 3-1,0 1 1,-1 0-1,1-1 0,0 0 0,2-3 0,-4 3-1,4 1 1,-3-1 0,1 0-1,2-3 0,0 3 0,0-3 0,-2 4 0,2-4 1,-3 3 0,3-3-1,-2 3 1,2-3 0,0 0 0,0 3-2,0-3 2,0 0 0,-2 5 1,2-5-2,-2 5 1,2-5-1,-1 3 0,1-3 0,0 2 0,0-2-1,-4 3 0,4-3 0,-2 5 1,2-5 1,-2 5-1,2-5 0,-1 3 0,-1 0 0,2-3 0,-2 3 0,2-3 1,0 7 0,-2-6-1,0 3 1,2-4 1,-1 4-1,1 0 1,0-4 0,-2 5-1,0-2 1,0-2-1,0 3 0,2-4 0,0 3 0,0-3-1,-1 4 1,1-4 0,0 0-1,-2 3 0,2-3-1,-2 5 0,2-5 1,0 3 0,-2 1 1,2-4-1,-2 3 0,1 0 0,1-3 0,0 0 1,-2 5 0,2-5 0,0 5 0,0-5 0,-2 3-1,2-3 0,0 5 0,0-5 0,0 5 1,0-2 0,0-3-1,0 5 2,0-5-1,0 4 0,0-4 0,0 4 1,0-4-1,-2 5 1,2-5 1,0 0 0,0 4 0,0-4 0,-2 4-1,2-4 1,0 4 0,0-4 0,0 0 1,0 5-2,0-5 1,0 0-1,0 0 1,0 5 0,0-5 0,0 5-1,0-5 0,2 5-1,-2-5 0,2 3 0,-2-3 0,0 5-1,0-5 1,0 6 0,0-6 0,0 0-2,0 3 1,0-3 0,2 5-1,-2-5 0,0 0 0,0 0 1,0 0 0,0 5 0,0-5 0,0 0-1,0 0 1,0 3 0,0-3 0,0 0 1,0 0 0,0 0 0,0 0 1,0 0-1,0 0 0,0 0 1,0 0-1,0 0 0,0 0 0,0 0 0,2 5-1,-2-5 0,0 0 1,0 0-1,0 0 0,0 0-1,0 0 0,0 0-2,0 0-1,0 0-5,0 0-6,0 0-11,0 0-12,0 0-27,-4 0-33,0-2-51,-1-3-61,3 0-64,-3 2-65,1-3-54,1 0-48,3 6-40,-6-8-35,1 1-16,1 3-6,4 4 2,0 0 7,0 0 22,0 0 27,0 0 48,0 0 55,0 0 62</inkml:trace>
          <inkml:trace contextRef="#ctx0" brushRef="#br0" timeOffset="2777.1585">177 857 59,'0'4'66,"0"-4"-3,0 5-3,0-5-3,0 0-3,0 0-4,0 0-4,0 0-1,0 0-6,0 0-1,0 0-2,0 0-1,0 0-3,0 0-1,0 0 0,0 0-2,0 0-2,0 0 0,0 0-3,0 0-3,0 0-3,-2-3-3,2 3-4,-3-3-4,3 3-2,-2-3-4,2 3-1,0 0-3,0 0-1,-4-4 0,4 4-3,-1-1 0,1 1-3,-4-4 1,4 4-3,-4-3 2,4 3-3,-1-1 1,-3-3 0,2 4-1,2 0 0,-3-1 2,1-2 0,2 3 1,0 0 3,-4-4 0,4 4 1,0 0 2,0 0 0,-2-1 0,2 1 3,0 0 0,0 0 2,-3-3-1,3 3 0,0 0-1,0 0 0,-4 0 0,4 0 0,0 0 0,0 0 1,-5-2-1,5 2 1,0 0 0,0 0 1,0 0 0,0 0 0,0 0 0,0 0 0,0 0 1,0 0-1,0 0 2,0 0 0,0 0-1,0 0 1,-4 2 0,4-2-1,0 0 3,0 0-3,0 0 2,0 0-1,0 0 3,0 0 1,0 0 3,0 0 1,0 0 3,0 0 2,0 0 2,0 0 2,0 0 1,0 0 2,0 0 1,-2 3 1,2-3 1,0 0-2,0 0-1,0 0-2,0 0-1,0 0-3,-1 1-1,1-1-4,0 0 0,0 0-4,0 0-1,-4 5-1,4-5-3,0 0 0,0 0-1,0 0 0,0 0-2,0 0 1,0 0 2,0 0 0,0 0 2,0 0-1,0 0 2,0 0-1,0 0 1,0 0 1,0 0-1,0 0 1,0 0 1,0 0 0,0 0 0,0 0 0,0 0 0,0 0-2,0 0-1,0 0 0,0 0-2,0 0 0,0 3 0,0-3-1,0 0-1,0 0-2,0 0 0,0 0 0,0 0 0,0 0-1,0 0-1,0 5 0,0-5 0,0 0-1,0 0-1,0 0 1,0 0-2,0 0 2,0 0 0,0 0 0,0 0 1,0 0 0,0 0 0,0 5 1,0-5 1,0 0 1,0 0 0,0 0 0,0 0 1,0 0-1,0 0 0,0 0 1,0 0 0,0 0-1,0 0 1,0 0-1,0 0-1,0 0 1,0 0-1,0 0-1,0 0-1,0 0 2,0 0 2,2 3-1,-2-3 1,0 0 1,0 0 0,0 0-1,0 0 3,0 0 0,0 0 2,0 0 1,0 0 2,0 0 0,0 0 0,0 0 1,0 0 0,0 0 1,0 0-2,0 0 0,0 0 0,0 0 0,0 0-2,-2 4-2,2-4 0,0 0 1,-2 3-1,2-3-1,0 0 2,0 0 1,0 0 3,0 0 0,0 0 1,0 0 2,0 0 0,-5 0 4,5 0 1,0 0 2,0 0 0,-2 1 1,2-1 0,0 0 2,-3 4 0,3-4-1,-4 1-1,4-1-1,0 0-1,0 0 1,-4 3-3,4-3 0,0 0-2,0 0-1,0 0 1,0 0-1,-1 4 0,1-4 0,0 0 1,0 0 0,0 0 1,0 0 4,0 0 0,0 0 3,0 0 4,0 0 2,0 0 3,-4 0 1,4 0 3,-4 3 1,4-3 3,0 0 3,0 0 1,0 0 2,0 0-1,-1 3 1,1-3 0,0 0-1,0 0-2,0 0-2,0 0-2,0 0 0,0 0-2,0 0 0,0 0-2,0 0-1,0 0-2,0 0-1,0 0 3,0 0-1,0 0 2,0 0 2,0 0 2,0 3 3,0-3 3,0 0 2,0 0 3,0 0 2,0 0 2,0 0 3,0 0 1,0 0 2,0 0-1,0 0-2,0 0-1,0 0-2,0 0 0,0 0-6,0 0-3,0 0-2,0 0-6,1 4-2,-1-4-8,0 0-2,0 0-5,4 3-4,-4-3-2,0 0-2,0 0-3,0 0-3,0 0-1,0 0-1,0 0-1,2 3 1,-2-3-2,0 0 1,0 0 0,0 0 2,3 4-1,-3-4-1,0 0 2,0 0 1,0 0 0,0 0 1,0 0 2,0 0 0,4 0 1,-4 0 0,0 0 0,0 0-2,0 0 0,0 0-2,0 0-1,0 0-2,0 0 1,0 0 3,0 0-2,0 0-2,0 0-1,4 0-1,-4 0-1,0 0 1,5 0 1,-5 0 2,3 2-1,-3-2 1,0 0-1,4 1 1,-4-1-2,0 0-3,5 2 0,-5-2 5,0 0-1,0 0-3,0 0-1,4 0 0,-4 0-1,0 0-1,4-2 1,-4 2 1,0 0 1,0 0 0,0 0 3,3-3 5,-3 3 1,0 0 3,0 0 3,0 0 3,0 0 1,2-4 0,-2 4-1,0 0-1,0 0 1,0 0 1,0 0 1,0 0 1,0 0-2,0 0-1,0 0-3,0 0-3,0 0-3,0 0-3,0 0-1,0 0 1,0 0 3,0 0 2,0 0 1,0 0 0,0 0-1,0 0 1,0 0-2,0 0 1,0 0-1,0 0 2,0 0 1,0 0 3,0 0-1,0 0-2,0 0-2,0 0 2,0 0-1,0 0-2,0 0 2,0 0 2,0 0 2,0 0 3,0 0 4,0 0 2,0 0 5,-5 2 2,5-2 3,0 0 4,0 0-1,0 0 1,-2 2 0,2-2 1,-4 3-3,4-3-2,0 0-5,0 0-5,0 0-2,0 0-6,0 0-4,0 0-4,0 0-4,0 0-3,0 0-4,0 0 0,0 0-2,0 0 1,0 0-1,0 0 1,0 0-1,0 0 2,0 0-2,0 0 0,0 0-1,0 0 1,0 0-1,0 0 0,0 0 1,0 0 1,0 0-2,4-1 1,-4 1-1,5-2-2,-5 2-4,4 0-4,-1 0-3,-3 0-4,8-2-2,-8 2-4,3-2-1,-3 2-1,4 0-1,-4 0-1,0 0-1,0 0-1,3-2 0,-3 2-1,0 0 6,0 0 3,0 0 3,0 0 6,0 0 3,0 0 6,-1-4 2,1 4 2,-2-4 2,0 3 1,2 1 3,-4-3 3,4 3 2,0 0 2,0 0 3,0 0 3,0 0 3,-3-2 1,3 2 4,0 0-1,0 0 4,0 0-2,0 0 1,0 0 0,0 0-1,0 0-2,0 0-2,-6 0-3,6 0-3,0 0 0,0 0-7,0 0-1,-3 2-4,3-2-3,0 0-1,-2 3-2,2-3 1,0 0-1,0 0 2,0 3-2,0-3 0,0 5-1,0 0 0,0-5 0,2 4-2,-2-4-4,3 3 1,-3-3 0,0 0-2,0 0 1,4 2-4,-4-2-2,0 0-5,4-2-4,-4 2-4,5-2-2,-5 2-2,2-3-4,1 1 1,1-2 3,0 1-1,-1 0-5,1 1-1,1 2-1,-1-1-2,-1-1 0,-3 2 2,6 0 1,-1-1 0,-1-1 6,-4 2 1,0 0-1,3-2 4,-3 2 0,0 0 4,0 0 1,0 0 6,0 0 4,0 0 5,0 0 5,0 0 2,0 0 3,0 0 3,0 0 4,0 0 5,0 0 4,0 0 5,0 0 9,0 0 5,0 0 4,0 0 2,-3 2 3,3-2 1,-6 0-2,6 0 2,-5 0-1,5 0 0,-6 0-3,6 0-4,-3 2-3,1-1-8,-1 2-7,-1-1-4,4-2-5,-2 3-3,-1 0-4,3-3-3,-2 6-2,2-6 2,0 0 0,0 0-1,0 0 0,0 0 0,0 0 0,0 0 0,0 0 1,0 3 1,0-3-3,0 0 0,2 5 2,-2-5-2,0 0 0,0 0-1,0 0-3,0 0-1,0 0-1,0 0 1,0 0-4,0 0-1,0 0-2,0 0 0,3-1-5,-3 1-3,4 0-4,-4 0-1,5-2 0,-5 2 3,0 0-1,4 0 3,-4 0-3,0 0 4,0 0 2,0 0 1,0 0 5,0 0 1,0 0 5,0 0 4,0 0 6,0 0 1,0 0 1,0 0 0,0 0 1,-4-3 4,2 1 6,2 2 4,-5-2 3,1 0 3,4 2 1,-3-2 4,3 2 2,0 0 1,-6-1 0,6 1 0,0 0 1,0 0-4,0 0-4,-3 0-2,3 0-3,0 0-6,0 0-1,0 0-3,0 0-3,0 0-2,0 0-7,0 0-2,0 0 0,0 0-1,2 5 1,-2-5 1,1 4 3,-1-4 0,0 0-4,-1 5 0,1-5-1,0 0 0,0 0-2,0 0-1,0 0 2,0 0-1,0 0 0,0 0-3,0 0 0,0 0-2,3 1 2,-3-1-3,0 0-3,0 0-3,6 0-1,-6 0-4,3 0 1,1 0-3,1-1 1,-1-1-2,-1 0 2,1 1-1,1-1 0,-1 2-2,-4 0-3,3-2 0,-3 2 5,4-4 2,-4 4 3,0 0 4,0 0 3,0 0 2,0 0 0,0 0 3,0 0 3,0 0 3,0 0 6,0 0 7,-4-1 7,-1 1 6,1-2 0,-1 2 3,0 0-3,-1 0 1,1 0-2,0 0 2,-1 0 1,3 2 0,-1-1-2,-1 3 0,3-2-3,-2 1-2,2 1-2,-1-1-3,3-3-1,-2 2 0,2-2 0,0 0-1,-2 4 1,2-4-1,0 0 0,0 0-3,2 5 4,-2-5-4,2 3-1,-2-3-2,3 4-1,-3-4-1,0 0-1,4 0-2,-4 0 1,4 1-2,-4-1-2,5 0 1,0-1-2,-1 1-3,-4 0-4,4-4 1,1 4 1,-5 0-1,2-3-1,-2 3-2,3-1-3,-3 1 0,0 0-4,0 0 0,0 0 1,0 0-3,0 0 0,4-2 1,-4 2 1,0 0 2,0 0-3,0 0 1,0 0 1,0 0 3,0 0 1,0 0 4,0 0 4,0 0 2,0 0 2,0 0 6,0 0 6,0 0 6,0 0 7,0 0 5,-4 2 6,4-2 9,-5 1 7,5-1 5,0 0 3,-4 0 3,4 0 1,-3 3-2,3-3 0,0 0-3,-6 0-5,6 0-5,0 0-6,0 0-5,0 0-6,0 0-8,0 0-7,0 0-7,0 0-4,0 0-3,0 0-2,0 0-3,0 0-5,0 0-11,0 0-15,0 0-19,0 0-24,0 0-30,6 4-39,-6-4-35,0 0-36,3 0-33,1 0-32,-4 0-36,0 0-40,7-4-19,0 1-7,-7 3 3,11-1 10,-4-3 16,4 3 16,-2-2 31,0-2 35,2 0 33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17:18.1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1 218 105,'-2'-4'125,"2"4"4,0 0 2,0 0 2,0 0 1,0 0-7,0 0-11,0 0-12,0 0-13,0 0-10,0 0-11,2-5-9,-2 5-9,0 0-4,0 0-5,0 0-3,0 0 1,0 0 0,0 0 1,0 0 3,0 0 1,0 0 3,0 0 3,0 0 2,0 0 2,0 0 4,0 0 3,0 0 5,0 0 2,0 0 4,0 0 4,0 0 1,0 0 2,0 0 3,0 0 1,0 0-2,0 0 2,0 0 0,0 0-1,0 0-3,0 0-3,0 0-3,0 0-3,0 0-4,0 0-2,0 0-2,0 0-4,0 0-2,0 0-1,0 0-1,0 0-1,0 0 1,0 0 4,0 0 1,0 0 4,0 0 2,0 0 1,-2-3 3,2 3 6,0 0 3,0 0 5,0 0 2,0 0 5,0 0 1,0-5 2,0 5 1,0 0-2,0 0 0,0 0-1,0 0-1,0 0-3,0 0-5,0 0-5,0 0-8,0 0-5,0 0-7,0 0-7,0 0-5,0 0-6,0 0-6,0 0-5,0 0-4,0 0-3,0 0-4,0-5-1,0 5 1,0 0-2,0 0 1,0 0 0,0 0 2,0 0 0,0 0 3,2-3 2,-2 3 2,0 0 3,0 0 2,0 0 2,0 0 0,2-4 0,-2 4-1,0 0-1,0 0 0,0 0-3,2-4 0,-2 4-4,0-5-2,0 5-3,0 0-3,2-4-3,-2 4-6,1-4-2,-1 4-2,2-5-3,0 2-2,-2 3-2,0-5 1,0 5 1,2-3 0,0-2 0,-2 5 0,0 0 0,1-5 0,-1 5 0,0 0 0,0-7-1,0 7 0,0-3 2,0-2 0,0 5 0,0-4 0,0 4-1,0-4-1,0-1 0,0 5 0,2-4 1,-2 4 1,2-5 0,-2 5-1,2-4 0,-2 4 0,0 0 0,2-5 0,-2 3 0,0 2 2,1-3 0,-1 3 0,2-5-1,0 2-1,-2 3 0,0-3-1,0 3 1,2-5-1,-2 5 1,2-3 0,-2 3 0,1-4 0,-1 4 1,2-1 0,-2 1-2,4-4 0,-4 4 0,0 0 1,1-3 0,-1 3 2,4-1-1,-4 1 0,2-4-1,-2 1-1,0 3 1,3-5-1,1 4 2,-2-3-1,1 1 1,-1 0 1,2 0-1,-2 0 0,-2 3-1,3-4 0,-1 4 0,-2 0 0,4-1 1,-4 1-1,0 0 0,0 0 0,0 0 2,1-3-1,-1 3-1,0 0 1,4-4 0,-4 4 0,0 0 1,0 0-1,0 0-1,0 0 1,4-1 0,-4 1 0,0 0 1,0 0-1,0 0-1,0 0 1,0 0-1,0 0-1,3 0 1,-3 0-1,0 0 1,4-2-1,-1 0 2,-3 2 1,6-1-1,-6 1 0,3-2 1,-3 2-1,4-1 0,1-1 0,-5 2 0,4-2 1,-4 2 0,3 0 1,3-1 1,-6 1-2,5 0 1,-1 0-1,-1-2 1,-3 2-1,6-1 0,-6 1 0,3 0 0,1-2 0,-4 2 1,5 0-2,-5 0 1,4 0-2,-4 0 1,5 0 0,-1-3 1,1 3-2,-5 0 1,0 0-1,0 0 0,0 0 0,4 0 0,-4 0 2,3 0 0,-3 0-1,0 0-1,0 0 2,6 3 0,-4-1-1,-2-2 0,5 1 1,-5-1-1,4 2 2,-3 1-1,3-1 0,0-1 0,-4-1 0,3 3-2,-3-3 1,2 4 0,2-4 0,-4 0 0,3 1-1,1 1 0,-2 1 0,1-1 0,-1-1 0,-2-1 1,5 4-1,-3-1 2,-2-3-1,4 3 0,-3 0 0,-1-3 2,4 3 1,-2 1-1,-2-4 0,3 1 2,1 3-1,-2-1 1,1-2-1,-3 3 0,4-1-1,0 0-1,-4-3 1,1 3 1,3 1-2,-4-4-1,2 3 0,1 0 1,-3-3-1,2 3 0,-2-3-1,4 2 1,-4-2 0,2 3-1,-2-3 2,3 3 1,-3-3 0,0 0 0,0 0 1,2 3 1,-2-3-1,0 0 1,2 4 1,-2-4-2,2 3 2,-2-3 1,1 5-1,-1-5 1,2 6-1,-2-3 0,2 0 0,0 0 0,0 1-1,-2-4 0,0 3-1,1 0-1,1 0 0,-2-3 1,2 3-1,-2-3 1,0 5-2,0-5 2,2 3 0,-1 1-1,1-3 2,-2-1-1,2 5 2,-2-5 0,0 0 0,0 5-1,0-5 1,0 0-1,0 0 0,2 3-1,-2-3 1,0 0-1,0 0 1,0 5-1,0-5 0,0 0 0,0 5 1,0-5-1,0 5 2,0-5-1,0 0 1,0 0 0,0 3 0,0-3 0,0 5 1,-2 0 0,2-5 1,0 3-1,0-3 1,-2 5-1,0 0 0,2-5-1,-1 3 0,-1 2-2,2-1 2,0-4-2,0 4 2,-2 1-1,2-5 0,-2 5-1,1-1 0,1-4-2,0 4 2,0 1-1,-2-2-1,0 2 1,0 0 0,2-5 0,0 3-1,-2 2 0,1-2 1,1-3 0,-2 5 0,0 0-1,2-5 1,0 3 0,0-3-1,0 0 0,-2 7-1,2-7 2,-2 1 1,2-1-1,-1 5 1,1-5-1,-2 3 1,2-3 1,-4 4-1,2-1 2,2-3-1,-1 5 1,-1-4 0,0 3 1,2-4-1,-2 4 0,2-4 0,-3 4 1,3-4-2,-2 1 0,0 2 1,2-3-1,-2 5-1,2-5 1,-2 6-1,2-6-2,-3 2 1,3-2-1,-2 5 0,2-5-1,-4 4 1,4-4-1,-3 4 1,3-3-1,-4 2 1,4-3 0,-2 5 0,-1-1 1,1-1-1,2-3-1,0 3 0,0-3 2,-2 3 0,2-3 0,-1 3-1,1-3 1,-2 5 0,2-5 0,0 0-1,-2 5 2,2-5-1,0 3 0,0-3-1,-2 4 1,2-4 0,-3 1 0,3-1 1,0 0-1,-2 5-1,-2-2 1,4-3 0,-2 3 0,-1 1 0,1 1 0,0-2 0,0-2 0,1 3 1,1-4 1,-4 4-2,0 0 1,4-4 0,-1 3-1,1-3 1,-2 3 1,2-3-1,-2 3-1,0 1 1,-1 0-1,1-1 0,0 0 0,2-3 0,-4 3-1,4 1 1,-3-1 0,1 0-1,2-3 0,0 3 0,0-3 0,-2 4 0,2-4 1,-3 3 0,3-3-1,-2 3 1,2-3 0,0 0 0,0 3-2,0-3 2,0 0 0,-2 5 1,2-5-2,-2 5 1,2-5-1,-1 3 0,1-3 0,0 2 0,0-2-1,-4 3 0,4-3 0,-2 5 1,2-5 1,-2 5-1,2-5 0,-1 3 0,-1 0 0,2-3 0,-2 3 0,2-3 1,0 7 0,-2-6-1,0 3 1,2-4 1,-1 4-1,1 0 1,0-4 0,-2 5-1,0-2 1,0-2-1,0 3 0,2-4 0,0 3 0,0-3-1,-1 4 1,1-4 0,0 0-1,-2 3 0,2-3-1,-2 5 0,2-5 1,0 3 0,-2 1 1,2-4-1,-2 3 0,1 0 0,1-3 0,0 0 1,-2 5 0,2-5 0,0 5 0,0-5 0,-2 3-1,2-3 0,0 5 0,0-5 0,0 5 1,0-2 0,0-3-1,0 5 2,0-5-1,0 4 0,0-4 0,0 4 1,0-4-1,-2 5 1,2-5 1,0 0 0,0 4 0,0-4 0,-2 4-1,2-4 1,0 4 0,0-4 0,0 0 1,0 5-2,0-5 1,0 0-1,0 0 1,0 5 0,0-5 0,0 5-1,0-5 0,2 5-1,-2-5 0,2 3 0,-2-3 0,0 5-1,0-5 1,0 6 0,0-6 0,0 0-2,0 3 1,0-3 0,2 5-1,-2-5 0,0 0 0,0 0 1,0 0 0,0 5 0,0-5 0,0 0-1,0 0 1,0 3 0,0-3 0,0 0 1,0 0 0,0 0 0,0 0 1,0 0-1,0 0 0,0 0 1,0 0-1,0 0 0,0 0 0,0 0 0,2 5-1,-2-5 0,0 0 1,0 0-1,0 0 0,0 0-1,0 0 0,0 0-2,0 0-1,0 0-5,0 0-6,0 0-11,0 0-12,0 0-27,-4 0-33,0-2-51,-1-3-61,3 0-64,-3 2-65,1-3-54,1 0-48,3 6-40,-6-8-35,1 1-16,1 3-6,4 4 2,0 0 7,0 0 22,0 0 27,0 0 48,0 0 55,0 0 62</inkml:trace>
  <inkml:trace contextRef="#ctx0" brushRef="#br0" timeOffset="1">177 857 59,'0'4'66,"0"-4"-3,0 5-3,0-5-3,0 0-3,0 0-4,0 0-4,0 0-1,0 0-6,0 0-1,0 0-2,0 0-1,0 0-3,0 0-1,0 0 0,0 0-2,0 0-2,0 0 0,0 0-3,0 0-3,0 0-3,-2-3-3,2 3-4,-3-3-4,3 3-2,-2-3-4,2 3-1,0 0-3,0 0-1,-4-4 0,4 4-3,-1-1 0,1 1-3,-4-4 1,4 4-3,-4-3 2,4 3-3,-1-1 1,-3-3 0,2 4-1,2 0 0,-3-1 2,1-2 0,2 3 1,0 0 3,-4-4 0,4 4 1,0 0 2,0 0 0,-2-1 0,2 1 3,0 0 0,0 0 2,-3-3-1,3 3 0,0 0-1,0 0 0,-4 0 0,4 0 0,0 0 0,0 0 1,-5-2-1,5 2 1,0 0 0,0 0 1,0 0 0,0 0 0,0 0 0,0 0 0,0 0 1,0 0-1,0 0 2,0 0 0,0 0-1,0 0 1,-4 2 0,4-2-1,0 0 3,0 0-3,0 0 2,0 0-1,0 0 3,0 0 1,0 0 3,0 0 1,0 0 3,0 0 2,0 0 2,0 0 2,0 0 1,0 0 2,0 0 1,-2 3 1,2-3 1,0 0-2,0 0-1,0 0-2,0 0-1,0 0-3,-1 1-1,1-1-4,0 0 0,0 0-4,0 0-1,-4 5-1,4-5-3,0 0 0,0 0-1,0 0 0,0 0-2,0 0 1,0 0 2,0 0 0,0 0 2,0 0-1,0 0 2,0 0-1,0 0 1,0 0 1,0 0-1,0 0 1,0 0 1,0 0 0,0 0 0,0 0 0,0 0 0,0 0-2,0 0-1,0 0 0,0 0-2,0 0 0,0 3 0,0-3-1,0 0-1,0 0-2,0 0 0,0 0 0,0 0 0,0 0-1,0 0-1,0 5 0,0-5 0,0 0-1,0 0-1,0 0 1,0 0-2,0 0 2,0 0 0,0 0 0,0 0 1,0 0 0,0 0 0,0 5 1,0-5 1,0 0 1,0 0 0,0 0 0,0 0 1,0 0-1,0 0 0,0 0 1,0 0 0,0 0-1,0 0 1,0 0-1,0 0-1,0 0 1,0 0-1,0 0-1,0 0-1,0 0 2,0 0 2,2 3-1,-2-3 1,0 0 1,0 0 0,0 0-1,0 0 3,0 0 0,0 0 2,0 0 1,0 0 2,0 0 0,0 0 0,0 0 1,0 0 0,0 0 1,0 0-2,0 0 0,0 0 0,0 0 0,0 0-2,-2 4-2,2-4 0,0 0 1,-2 3-1,2-3-1,0 0 2,0 0 1,0 0 3,0 0 0,0 0 1,0 0 2,0 0 0,-5 0 4,5 0 1,0 0 2,0 0 0,-2 1 1,2-1 0,0 0 2,-3 4 0,3-4-1,-4 1-1,4-1-1,0 0-1,0 0 1,-4 3-3,4-3 0,0 0-2,0 0-1,0 0 1,0 0-1,-1 4 0,1-4 0,0 0 1,0 0 0,0 0 1,0 0 4,0 0 0,0 0 3,0 0 4,0 0 2,0 0 3,-4 0 1,4 0 3,-4 3 1,4-3 3,0 0 3,0 0 1,0 0 2,0 0-1,-1 3 1,1-3 0,0 0-1,0 0-2,0 0-2,0 0-2,0 0 0,0 0-2,0 0 0,0 0-2,0 0-1,0 0-2,0 0-1,0 0 3,0 0-1,0 0 2,0 0 2,0 0 2,0 3 3,0-3 3,0 0 2,0 0 3,0 0 2,0 0 2,0 0 3,0 0 1,0 0 2,0 0-1,0 0-2,0 0-1,0 0-2,0 0 0,0 0-6,0 0-3,0 0-2,0 0-6,1 4-2,-1-4-8,0 0-2,0 0-5,4 3-4,-4-3-2,0 0-2,0 0-3,0 0-3,0 0-1,0 0-1,0 0-1,2 3 1,-2-3-2,0 0 1,0 0 0,0 0 2,3 4-1,-3-4-1,0 0 2,0 0 1,0 0 0,0 0 1,0 0 2,0 0 0,4 0 1,-4 0 0,0 0 0,0 0-2,0 0 0,0 0-2,0 0-1,0 0-2,0 0 1,0 0 3,0 0-2,0 0-2,0 0-1,4 0-1,-4 0-1,0 0 1,5 0 1,-5 0 2,3 2-1,-3-2 1,0 0-1,4 1 1,-4-1-2,0 0-3,5 2 0,-5-2 5,0 0-1,0 0-3,0 0-1,4 0 0,-4 0-1,0 0-1,4-2 1,-4 2 1,0 0 1,0 0 0,0 0 3,3-3 5,-3 3 1,0 0 3,0 0 3,0 0 3,0 0 1,2-4 0,-2 4-1,0 0-1,0 0 1,0 0 1,0 0 1,0 0 1,0 0-2,0 0-1,0 0-3,0 0-3,0 0-3,0 0-3,0 0-1,0 0 1,0 0 3,0 0 2,0 0 1,0 0 0,0 0-1,0 0 1,0 0-2,0 0 1,0 0-1,0 0 2,0 0 1,0 0 3,0 0-1,0 0-2,0 0-2,0 0 2,0 0-1,0 0-2,0 0 2,0 0 2,0 0 2,0 0 3,0 0 4,0 0 2,0 0 5,-5 2 2,5-2 3,0 0 4,0 0-1,0 0 1,-2 2 0,2-2 1,-4 3-3,4-3-2,0 0-5,0 0-5,0 0-2,0 0-6,0 0-4,0 0-4,0 0-4,0 0-3,0 0-4,0 0 0,0 0-2,0 0 1,0 0-1,0 0 1,0 0-1,0 0 2,0 0-2,0 0 0,0 0-1,0 0 1,0 0-1,0 0 0,0 0 1,0 0 1,0 0-2,4-1 1,-4 1-1,5-2-2,-5 2-4,4 0-4,-1 0-3,-3 0-4,8-2-2,-8 2-4,3-2-1,-3 2-1,4 0-1,-4 0-1,0 0-1,0 0-1,3-2 0,-3 2-1,0 0 6,0 0 3,0 0 3,0 0 6,0 0 3,0 0 6,-1-4 2,1 4 2,-2-4 2,0 3 1,2 1 3,-4-3 3,4 3 2,0 0 2,0 0 3,0 0 3,0 0 3,-3-2 1,3 2 4,0 0-1,0 0 4,0 0-2,0 0 1,0 0 0,0 0-1,0 0-2,0 0-2,-6 0-3,6 0-3,0 0 0,0 0-7,0 0-1,-3 2-4,3-2-3,0 0-1,-2 3-2,2-3 1,0 0-1,0 0 2,0 3-2,0-3 0,0 5-1,0 0 0,0-5 0,2 4-2,-2-4-4,3 3 1,-3-3 0,0 0-2,0 0 1,4 2-4,-4-2-2,0 0-5,4-2-4,-4 2-4,5-2-2,-5 2-2,2-3-4,1 1 1,1-2 3,0 1-1,-1 0-5,1 1-1,1 2-1,-1-1-2,-1-1 0,-3 2 2,6 0 1,-1-1 0,-1-1 6,-4 2 1,0 0-1,3-2 4,-3 2 0,0 0 4,0 0 1,0 0 6,0 0 4,0 0 5,0 0 5,0 0 2,0 0 3,0 0 3,0 0 4,0 0 5,0 0 4,0 0 5,0 0 9,0 0 5,0 0 4,0 0 2,-3 2 3,3-2 1,-6 0-2,6 0 2,-5 0-1,5 0 0,-6 0-3,6 0-4,-3 2-3,1-1-8,-1 2-7,-1-1-4,4-2-5,-2 3-3,-1 0-4,3-3-3,-2 6-2,2-6 2,0 0 0,0 0-1,0 0 0,0 0 0,0 0 0,0 0 0,0 0 1,0 3 1,0-3-3,0 0 0,2 5 2,-2-5-2,0 0 0,0 0-1,0 0-3,0 0-1,0 0-1,0 0 1,0 0-4,0 0-1,0 0-2,0 0 0,3-1-5,-3 1-3,4 0-4,-4 0-1,5-2 0,-5 2 3,0 0-1,4 0 3,-4 0-3,0 0 4,0 0 2,0 0 1,0 0 5,0 0 1,0 0 5,0 0 4,0 0 6,0 0 1,0 0 1,0 0 0,0 0 1,-4-3 4,2 1 6,2 2 4,-5-2 3,1 0 3,4 2 1,-3-2 4,3 2 2,0 0 1,-6-1 0,6 1 0,0 0 1,0 0-4,0 0-4,-3 0-2,3 0-3,0 0-6,0 0-1,0 0-3,0 0-3,0 0-2,0 0-7,0 0-2,0 0 0,0 0-1,2 5 1,-2-5 1,1 4 3,-1-4 0,0 0-4,-1 5 0,1-5-1,0 0 0,0 0-2,0 0-1,0 0 2,0 0-1,0 0 0,0 0-3,0 0 0,0 0-2,3 1 2,-3-1-3,0 0-3,0 0-3,6 0-1,-6 0-4,3 0 1,1 0-3,1-1 1,-1-1-2,-1 0 2,1 1-1,1-1 0,-1 2-2,-4 0-3,3-2 0,-3 2 5,4-4 2,-4 4 3,0 0 4,0 0 3,0 0 2,0 0 0,0 0 3,0 0 3,0 0 3,0 0 6,0 0 7,-4-1 7,-1 1 6,1-2 0,-1 2 3,0 0-3,-1 0 1,1 0-2,0 0 2,-1 0 1,3 2 0,-1-1-2,-1 3 0,3-2-3,-2 1-2,2 1-2,-1-1-3,3-3-1,-2 2 0,2-2 0,0 0-1,-2 4 1,2-4-1,0 0 0,0 0-3,2 5 4,-2-5-4,2 3-1,-2-3-2,3 4-1,-3-4-1,0 0-1,4 0-2,-4 0 1,4 1-2,-4-1-2,5 0 1,0-1-2,-1 1-3,-4 0-4,4-4 1,1 4 1,-5 0-1,2-3-1,-2 3-2,3-1-3,-3 1 0,0 0-4,0 0 0,0 0 1,0 0-3,0 0 0,4-2 1,-4 2 1,0 0 2,0 0-3,0 0 1,0 0 1,0 0 3,0 0 1,0 0 4,0 0 4,0 0 2,0 0 2,0 0 6,0 0 6,0 0 6,0 0 7,0 0 5,-4 2 6,4-2 9,-5 1 7,5-1 5,0 0 3,-4 0 3,4 0 1,-3 3-2,3-3 0,0 0-3,-6 0-5,6 0-5,0 0-6,0 0-5,0 0-6,0 0-8,0 0-7,0 0-7,0 0-4,0 0-3,0 0-2,0 0-3,0 0-5,0 0-11,0 0-15,0 0-19,0 0-24,0 0-30,6 4-39,-6-4-35,0 0-36,3 0-33,1 0-32,-4 0-36,0 0-40,7-4-19,0 1-7,-7 3 3,11-1 10,-4-3 16,4 3 16,-2-2 31,0-2 35,2 0 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35:01.3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31 256 32,'0'0'96,"0"0"6,0 0 4,0 0-1,0 0-2,0 0-5,-4-2-6,4 2-3,0 0-6,0 0-3,0 0-5,0 0-4,0 0-7,0 0-3,-4 0-7,4 0-5,0 0-3,0 0-5,0 0-3,0 0-4,0 0-2,0 0-2,0 0-2,0 0-3,0 0 2,0 0-3,0 0 2,0 0 1,0 0-1,0 0 2,0 0 0,-3-3 4,3 3 0,0 0 4,0 0 3,-4 0 0,4 0 3,0 0 4,0 0 4,0 0 3,0 0 3,0 0 4,0 0 1,0 0 3,0 0 0,0 0 2,0 0-1,0 0 1,-5-4 1,5 4 1,0 0-1,0 0 1,0 0-1,0 0-2,0 0-1,0 0 1,0 0-1,0 0 0,0 0 0,0 0 1,0 0 0,0 0 3,0 0-1,0 0 1,0 0 1,0 0 1,0 0 2,-4 0 3,4 0 3,0 0 3,0 0 2,0 0 1,0 0 1,0 0 0,0 0 1,0 0 1,0 0 0,0 0 0,0 0 1,0 0 0,0 0 0,0 0 0,-2-3-3,2 3 0,0 0 0,0 0 2,0 0 2,0 0 0,0 0 0,0 0 2,0 0-1,0 0-1,0 0-4,0 0-3,2-5-3,-2 5-7,0 0-2,0 0-7,0 0-5,0 0-8,0-3-7,0 3-5,0 0-7,0-6-6,-2 1-6,2 5-3,0-5-3,-1 0-4,1 5-2,-2-5-2,2 2-1,0 3-3,-2-3 1,2 3-1,0-7 1,0 7-1,0-3 0,0 3-1,0-5 1,0 0 0,0 2 0,0-2 0,0 1-1,0 0 2,2-1-1,-2 1 1,0 0-1,0 0 0,2-1-2,-1 1 2,-1 4 1,0-5-2,0 1 1,0 4-1,0-4 1,0 4-1,0-5-1,0-2 0,0 7 1,0-5 0,0 5 0,0-4 0,0 4 1,0-6-2,0 3 0,0 3-1,0-3-1,2-4 2,-2 7-1,2-3 2,-2 3 0,2-5 0,-2 4 1,0 1-2,2-4 1,-2 4-1,1-4 1,-1 4-1,0 0 1,0 0 1,2-4 0,-2 4 0,0 0 0,0 0-2,0 0 0,2-5 0,-2 5 0,0 0 0,2-4 0,-2 4 1,3-4 0,-1 1 0,-2 3 0,4-5-1,-2 4 0,1-2 0,-1-1 2,2 1-1,-4 3 1,1-4-1,-1 4-1,4-3 1,-1 3 1,-1-4-1,-2 4-1,4-1 0,-4 1 0,5-3 1,-5 3-1,2-4 0,-2 4 0,4-1 0,-4 1 0,0 0 1,3 0 1,-3 0-1,4-3-1,-4 3 1,5 0 0,-5 0 0,4-4-1,-4 4 2,3 0 0,-3 0 0,6-1 0,-3 1 0,-3 0 1,6 0-1,-3-2-1,3 2 0,-3-2 2,1 2-2,1-1 1,-5 1 0,4 0 1,-1 0-1,-3 0 0,6 0 0,-1 0 0,-5 0 0,6 0 0,-3 0 0,3 0 1,-1 0-1,0 0 0,1 0 0,-3 0 0,1 0 0,3 0-2,-3 0 0,-4 0 1,3 0 1,1 0 0,-4 0-1,5 0-1,-5 0 0,4 0 2,-4 0-1,3 0-1,-3 0 0,8 0 1,-5 0 1,-3 0 1,0 0 0,0 0-2,0 0 1,2 1 0,-2-1 2,0 0 0,0 0 1,0 0-1,4 4 0,-4-4-1,0 0 1,0 0 1,0 0-2,0 0 0,1 5 0,-1-5-1,0 0 1,0 3 0,0-3 0,4 3-1,0 0 1,-4 0-1,3 1 1,-1-3 0,-2-1 1,4 4 2,-1 0 0,-3-4 0,2 1-1,-2-1 1,2 7 0,-2-7-1,1 1 2,-1-1-1,2 4 1,-2-4-1,2 4-1,-2-4 0,0 0-3,2 2 1,-2-2 1,2 5-1,-2-5 1,3 5-1,-3-5-1,2 3 0,0 0-1,0 0 0,-1 1 0,-1-1 1,2 2 0,-2-5 0,2 5 0,0-2-2,-2-3 2,2 5 0,-2-2 0,0-3 1,1 4 1,1 0 0,-2-4-1,2 5 0,-2-5 0,0 0 1,0 4 1,0-4 0,0 6 1,0-6 0,0 6-1,0-1 0,0 1 0,0-3 0,0 2 1,0-5 0,0 7-1,0-4 0,0-3-1,0 6 1,0-2-2,0 0 0,0-4 1,-2 5 2,0-2-1,2-3 0,-1 5-1,1 0-1,0-5-1,-4 3 0,2 4 1,0-6-1,2 3 1,-1-3-1,-1 2 0,0 1-1,0-1 0,-1 0 0,1-1 1,0 1 0,-2 0 1,3 0 0,-3 1-1,2-3 0,-1 2 0,1 1 0,-2-3 0,3 3 1,-3-1-1,2 1 1,0-1 0,-1 0 0,1 1-1,0-3 0,-1 3 0,1-1 0,-2-2 0,2 3 1,-1-1-1,3-3 1,-2 3 0,-2 0-1,1 0 0,3-3 1,-2 2 0,-2 1 0,4-3 0,-1 4-1,1-4 0,-4 3 1,4-3-1,-2 3 0,2-3 0,-3 4 0,1-1 0,0-1 0,2-2 0,-3 5-1,1-2 0,0-2 0,2-1 0,-4 7 1,3-6-2,-3 4 0,2-2 0,0 1 1,1-1 1,1 0 0,-4 0 0,2 1-2,0-3 1,2 2-1,0-3 1,-1 6 0,-1-3 0,2-3 0,-2 4 0,2 1 0,0-5 0,-2 3 0,0 2-1,1-1 0,-1 0 0,2-1 2,-2 0-1,0 0 0,0 1-1,2-3 0,-1 2 1,-1 1 1,0-3 0,2-1 1,-2 7-1,2-7 0,-2 3-1,1 0 1,1-3 0,-2 3 0,2-3 0,-4 5 0,4-5 0,-2 5 0,2-5 0,0 0-1,0 3 0,0-3-1,-1 5 1,-1 0 0,2-5-1,0 5 0,-2-2 1,2-3 0,-2 5 0,2 0 0,0-1 0,0-4-1,0 5 1,0 0 1,-1-2-1,1-3 1,-2 5 0,0-1-1,2 0 2,0-4 0,0 6-2,-2-3 1,0 1 0,2-4-1,0 5 0,-1-2 1,1-3 0,0 0 0,0 5 0,-2 0 0,2-5-1,-2 3-1,2 2 2,-2 0 0,2-5 0,-2 5-1,2-2 2,0 2 0,0 0-1,-1-2 0,1-3 0,0 6-1,0-2 2,0 0 0,-2 2 0,2-6 0,0 3 0,0-3 0,0 5 0,0-5-2,0 5 1,0-5-1,0 3 0,-2 2 1,2-5 0,0 0-1,0 0 0,0 0 0,0 0 0,0 5-1,0-5 0,0 0 0,0 0 1,0 0-1,0 0 1,0 0 1,0 0-1,0 0 2,0 0-1,0 0 0,0 0-1,0 0 0,0 0 0,0 0 1,0 0 0,0 0-1,0 0 1,0 0 0,0 0-2,0 3 1,0-3-1,0 0 0,0 0-1,0 0 1,0 0-1,0 0-2,0 0-1,0 0-4,0 0-7,0 0-10,0 0-18,0 0-25,0 0-40,0 0-46,0 0-49,0 0-47,0 0-49,0 0-46,-5 0-44,5 0-42,0 0-33,0 0-31,-8-1-12,8 1-3,-10 1 13,10-1 18,-8 2 36,8-2 44,0 0 45,0 0 45,0 0 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35:03.1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22 33,'0'0'64,"0"0"-5,0 0-1,0 0-2,0 0-1,0 0-3,0 0-1,0 0-3,0 0-2,0 0-4,0 0-1,0 0-3,0 0-1,0 0-2,0 0 0,0 0 2,0 0-2,0 0 1,0 0 0,0 0-1,0 0 1,0 0 0,0 0 0,0 0-3,0 0 1,0 0-5,0 0 1,0 0-1,0 0-1,0 0 1,0 0-2,0 0-1,0 0 1,0 0-2,0 0 0,0 0-2,0 0 0,0 0 2,0 0-1,0 0 1,0 0 0,0 0-1,0 0 1,0 0-2,0 0 3,0 0-2,0 0 2,0 0-1,0 0 2,0 0 2,0 0 0,0 0 5,0 0 2,0 0 1,0 0 3,0 0 2,0 0 1,0 0 3,0 0 2,0 0 1,0 0 3,0 0 1,0 0 2,0 0 0,0 0 1,0 0-1,0 0-2,0 0 0,0 0 1,0 0-2,0 0 1,0 0-2,0 0-3,0 0-3,0 0-2,0 0-4,0 0-3,0 0-2,0 0-2,0 0-3,0 0-1,0 0-3,0 0 1,0 0 0,0 0-2,0 0 0,0 0-1,0 0-2,0 0-1,0 0 2,0 0-2,0 0 0,0 0-2,0 0 0,0 0-4,0 0 0,0 0-2,0 0-3,0 0-1,0 0-3,0 0 1,0 0 0,0 0-1,0 0-1,0 0-1,0 0 1,0 0 1,0 0-2,0 0 1,3 1-2,-3-1 1,0 0 0,0 0-2,5 2 3,-5-2-2,0 0 0,0 0 0,4 2-1,-4-2 1,0 0-1,4 1 1,-4-1 0,0 0 0,0 0 0,5 0 0,-5 0 0,0 0-1,0 0 1,0 0 1,0 0 0,0 0 3,0 0 0,0 0 0,0 0 0,0 0 1,0 0 3,0 0 1,4 0 0,-4 0 2,0 0 0,0 0 1,0 0 0,0 0 0,0 0 0,0 0-1,0 0 0,0 0 1,0 0 1,0 0-1,0 0-3,0 0-1,0 0-1,0 0 1,0 0 0,0 0 0,0 0-2,0 0 0,0 0 1,0 0-1,0 0 1,0 0 0,0 0 2,0 0-1,1 3 1,-1-3-1,0 0 2,0 0 0,4 4-1,-4-4 1,2 1 2,-2-1-2,0 0-1,0 5 1,2-2 1,-2-3-1,3 4-1,-3-4 0,2 1 1,-2-1 0,0 0-1,4 3 1,-4-3-1,1 4-2,-1-4 0,0 0-2,0 0 0,0 0 0,4 1-1,-4-1-1,4 3-2,-4-3 1,0 0-1,0 0-2,1 4-1,-1-4 0,0 0 1,0 0 0,0 0 1,0 0 0,0 0 2,0 0-1,0 0 0,0 0 0,0 0-3,0 0 1,0 0 1,0 0 0,0 0 0,0 0 2,4-2 2,-4 2 3,4-3 2,-4 3 0,0 0 1,0 0 0,0 0 2,1-2 1,-1 2 2,0 0 3,0 0-1,0 0 1,0 0 0,0 0-2,0 0 1,0 0-3,0 0-1,0 0 1,0 0 0,0 0 1,0 0-1,0 0 2,0 0-2,0 0 2,0 0 0,0 0 1,0 0 4,0 0-1,0 0 0,0 0-1,0 0-1,2 3 0,-2-3-2,2 4 1,-2-4-3,3 3-1,-3-3-1,0 0-2,4 2-4,-4-2-2,5 0-2,-1-2 0,1 0-1,-1 1-1,-4 1-4,4-2 0,-4 2-3,5-2 1,-1 1 0,-4 1 0,0 0 0,1-2-1,-1 2-1,4-1 0,-4 1 0,0 0 0,0 0 0,4-4 1,-4 4 0,0 0 2,0 0 0,0 0 1,0-3-1,0 3 1,1-5 1,-1 5 0,2-3 2,0-2-1,-2 5 0,0-5 0,0 2 2,0-2-1,0 5 0,0-4 0,0 4 0,0-7-2,0 1 0,0 6 0,0 0 0,-2-5 1,2 5 1,0 0 1,-3 0 0,3 0 2,-4-1 0,4 1 4,0 0 7,-4 0 7,-1 1 5,5-1 5,-4 0 6,4 0 4,-3 4 4,3-4 2,-2 3 1,2-3 2,0 0 1,0 0-1,0 0-2,0 0-5,0 0-4,0 0-7,0 0-5,0 0-7,0 0-5,-2 4-5,2-4-3,0 0-2,0 0-4,0 0-1,0 0 0,0 0-1,0 0 0,0 0 0,0 0-1,0 0 0,0 0 0,0 0 0,0 0 1,0 0 0,0 0 0,0 0 1,0 0 1,0 0-1,0 0 0,0 0-1,0 0 0,0 0 0,0 0-1,0 0 0,0 0 2,0 0-1,0 0 0,0 0-1,0 0 0,0 0-1,0 0-1,0 0-1,0 0 0,0 0 0,0 0-2,0 0 0,0 0-3,0 0-8,0 0-8,0 0-16,0 0-18,0 0-22,0 0-23,0 0-33,0 0-39,0 0-40,0 0-43,0 0-50,0 0-52,-9 2-25,-2-1-11,4-1-1,-2 4 3,0-1 11,4 0 15,5-3 16,0 0 20,0 0 29,0 0 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39:16.3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1 659 4,'0'0'101,"0"0"3,0 0 4,-5 0 4,5 0-2,0 0-3,0 0-8,0 0-8,0 0-7,0 0-9,0 0-5,0 0-6,0 0-6,0 0-3,0 0-4,0 0 0,0 0-4,0 0 0,0 0-2,0 0 0,0 0 2,0 0 1,0 0 1,0 0 2,0 0 1,0 0 4,0 0 1,0 0 1,0 0 2,0 0 1,0 0 3,0 0 1,0 0 1,0 0 1,0 0 0,0 0 1,0 0-1,0 0-1,0 0 1,0 0 0,0 0-1,0 0-4,0 0 0,0 0-1,0 0-1,0 0-2,0 0-3,0 0 1,0 0-1,0 0-1,0 0 1,0 0 0,0 0 1,0 0-2,0 0 3,0 0 1,0 0 2,0 0 1,0 0 0,0 0 3,0 0 1,0 0 0,0 0 2,-2-4 1,2 4 1,0 0-1,0 0-2,0 0 0,0 0-1,0 0-2,0 0-2,0 0-2,0 0 0,0 0-2,0 0-2,0 0-4,0 0-4,0 0-5,0 0-4,0 0-3,0 0-3,0 0-5,0 0-1,0 0-5,0 0-2,0 0-3,0 0-5,0 0-2,0 0-1,0 0-1,0 0 0,0 0-1,0 0-1,0 0-1,0 0-1,0-4-1,0 4 2,0 0 2,0 0 2,0 0 1,0 0 0,0 0 1,0-5-1,2 0 1,-2 5 1,0-5 0,0 5 0,1-3 0,1-2 2,2 2-1,-4 3-3,2-3 1,1-1-2,-1 3-1,-2 1 0,4-5-1,-3 1-3,-1 4-1,4-4-1,-2 3-2,1-2 1,-1-1-1,0 3 1,2-3 1,-3 1 0,-1 3 0,4-5-1,-2 2-1,1 2 0,-1-3 2,2 1 0,-4 3 2,3-3-1,-1 0-2,2-1-1,-3 3 0,-1 1 1,4-3 0,-2-1 0,1 3-1,-1-2-1,2-1 0,-2 1 1,1 0 1,1 1 0,-2-1-1,1 0 2,-1 0 1,2-1 1,-3 1 0,3-2 0,-2 0-2,1 2 0,-1 0 0,2 0 2,-1 0 0,-1-2-1,2 2-1,-3 0-2,-1 3 0,4-3 0,-2-1 2,-2 4-1,5-1-1,-3-2 1,2-1 0,-4 4 0,1-1-2,3-2 1,-4 3 3,2-4-1,1 1-2,-3 3 0,2-3 0,2 1 1,-4 2 1,3-3 0,-1 1-1,-2 2 0,4-1 1,-1-1-1,-1 1 0,2-3 0,-1 3-2,-1-2 1,2 1 3,-1-1-1,1-1-1,-2 1 0,1 2-2,1-3 0,-1 3 2,3-2 0,-3-1 0,1 4 1,1-3 0,-1 1 0,0-1 0,-1 2-3,3-3-2,-3 3 1,1-1 0,-1 1 1,1-3 2,-1 3 0,-1 1-3,4-2 0,-5 1 2,3-1-1,-2-2 1,3 2-2,-1 0 2,-1 1 0,1-1 2,-2 2 0,1-1 2,-1-1-1,2 0-1,-1 1-1,-1-1 0,2 1-1,-4 1 0,3-4 0,1 4 1,1-1 0,-1-2 0,-1 1 1,3-1-2,-3 3 0,1-4-1,1 1-1,-1 2 1,0-3 2,-1 3 0,3-2 1,-3-1 0,1 3 0,1-1 0,1-1-1,-3 0 0,1 3 1,3-4 0,-4 3 1,1-1-2,0 1 1,1-3-1,-1 3 0,-1 1 1,3-2-2,-6 2 0,3-1-2,-3 1 2,4-4-1,-4 4-1,5-3 1,-5 3 0,4-3 0,-1 1 1,1 2 1,0-1 0,-4 1 0,5-2 0,-2 0 1,1 1 0,0-1 0,1 1-2,-1 1 2,1-4 2,0 4-2,1-1-1,-3-3-1,3 1 1,-3 2 0,3-4 0,-1 5-1,-1-3-2,-1 3 1,3-1 1,-3-1 1,1 0 0,1 1-1,-1 1 0,-4 0-1,3-3-1,3 3 1,-6 0 0,3-4 0,1 4 1,1 0-1,-1 0 1,0-1 1,1-1 0,-1 0 1,-4 2 0,5-1 0,0 1-2,-1-2 1,1 2 1,-1-1 2,-1 1-2,3 0 0,-3 0-2,1 0 0,1 0 0,1-4 0,-1 4 0,-1-1 0,-1-1 0,3 1-1,-3 1 0,1-2 1,1 0-1,2 1 2,-1 1-1,-1 0 1,-1 0 1,-1 0-1,3 0 0,-3 0 0,1-2-1,1 0 0,-1 2-1,-4 0 0,4 0 3,1-1-1,-1-1-2,-1 1 0,2-1 1,1 0 0,-1 1 0,1 1-1,-3-2 0,1 2 1,1-1 2,-1-1 1,1 0 1,-1 2-2,1-1 1,-1 1-1,-1 0 0,3 0 0,-3 0 0,1 0 0,1 0 1,-1-2-1,-4 2 1,3-1-2,3 1 0,-6 0-1,5 0 1,-1-4 1,-1 4-1,3-1 0,-6 1 1,5-2 0,1 2 0,-3-2-2,1 2-1,1 0 2,-1 0 0,1 0 0,0 0 1,-1 0-1,0 0-1,-1 0-1,3 0 2,-1 0 0,-1 0 1,1 0 0,0 0-1,-1 0 0,0 0 1,1 0 0,-1-1-2,-1-1 0,2 2 0,-1-1 0,0 1 2,-4 0 0,5 0-2,0 0 0,-1 0-1,0 0 1,1 0 0,-1 0 1,-1-4-1,-3 4 1,4 0 0,1 0 1,-1 0-1,-4 0 0,5 0 0,1 0-1,-1 0 2,0 0-1,1 0 2,-3 0 0,1 0-1,3 0 0,-2 0 1,1 0-1,-1 0 0,1 0 0,-3 0-2,3 0 1,-1 0 1,0 0-2,2-1 0,-1-1 0,-3 2-1,1-1 2,1 1-2,-1-2 2,0 2-1,1 0 0,-1 0 2,-4 0 0,5 0 0,0 0 0,-1 0 1,-4 0-2,5 2-1,1-2 0,-3 1 1,3-1 0,-1 0 0,-1 2 0,-4-2 0,5 1-1,-1-1-1,1 0-1,-1 0 2,-1 4-1,-3-4 1,6 0 0,-6 0 3,3 1-1,-3-1 0,6 0-2,-3 0 0,3 2 1,-6-2 1,3 1 0,1-1 0,-4 0 0,5 0 0,-1 2 0,-4-2 0,3 0-1,1 0 1,-4 0 0,5 2-1,-5-2 1,4 0-1,-1 0 0,3 0-1,-3 1 0,1-1 0,1 0 1,-1 4-1,0-4 1,1 0 1,-1 1-2,-1 1 0,2-1-1,-1 1 2,0 0-1,1-2 2,-1 1 0,-1-1 0,-3 0 0,4 2 0,1-1-1,-5-1 1,0 0-1,4 2-1,-4-2 0,3 2 2,-3-2 0,0 0-2,6 0 0,-3 1-2,-3-1 1,4 2 1,1-1 2,-1 1-1,-4-2-1,4 2 0,1-2-1,-2 1 2,1 1-1,1 0 1,-1-1 1,-4-1 1,4 2 0,1-1-1,-1-1-1,-1 4-2,3-4 1,-6 0 2,3 1 0,-1 1 0,2-1-1,-4-1 0,3 2-1,-3-2-1,4 2 1,-4-2 1,2 1 1,-2-1 0,5 4 0,-5-4-1,4 0-1,-1 3-2,-3-3 1,4 1 0,-3 1 1,3 0 2,-4-2 0,4 1-1,-4-1-1,5 3 0,-3 2 0,1-5-1,-3 0 2,2 1 2,-2-1 1,6 2-1,-5-1 0,3 1-1,-2 0-1,1-1-1,-3-1 0,2 4 2,2-1 0,-2 0-1,1-1 1,1-1 0,-1 2-2,-1-1-1,2 1 0,-3 1 2,3-1 0,-2-2 0,3 3 1,-3-3 0,2 2 0,-3-3 0,-1 0-1,6 4 1,-4-3 0,-2-1 0,5 2-1,-5-2 1,0 0-1,4 1-1,-4-1 1,0 0 1,0 0 0,0 0-1,0 0-1,1 4 0,-1-4-1,0 0-1,0 0 1,0 0-2,4 1 1,-4-1 3,0 0-1,4 4 0,-4-4 1,0 0-1,3 0 0,-3 0 0,2 3 1,-2-3 2,5 1 0,-5-1-1,2 2 2,-2-2 0,4 2-2,-4-2-1,0 0 1,2 1 2,-2-1-1,0 0-3,0 0 0,0 0 2,0 0 0,0 0 0,0 0 0,0 0 1,0 0-1,0 0-1,0 0 1,0 0 0,0 0-2,0 0 1,0 0 0,0 0 1,0 0-1,0 0 2,0 0-1,0 0-3,0 0 1,0 0 0,0 0 0,0 0 1,0 0 1,0 0 2,0 0 0,0 0-3,0 0 1,0 0 0,0 0-1,0 0 0,0 0 0,0 0 2,0 0 1,0 0-1,0 0-1,0 0 1,0 0-2,0 0-1,0 0 2,0 0 1,0 0 0,0 0-1,0 0 1,0 0 0,0 0 0,0 0-3,0 0 1,0 0 1,0 0 0,0 0-2,0 0 1,0 0 0,0 0-1,3-3-1,-3 3 0,0 0 2,0 0 1,0 0-1,0 0-1,2-3 0,-2 3 0,3-3-2,-3 3 0,0 0 2,0 0 0,4-4 0,-4 4 0,0-1 0,0 1-1,2-5 1,-2 5-2,2-3-1,-1-2 1,1 2 1,0-1 2,0 3 0,0-2 1,-2-2 0,1 1-1,1 1-1,0 2 1,-2-4 0,2 2 1,0-1-1,-1 3 0,-1-4 0,2 2-1,0-2-1,0 2-1,0 0 2,-2 0 2,1 0-2,1-1 0,0 1 2,-2-2 0,2 4-1,0-3 0,-1 1-1,-1 3 2,2-5 1,-2 5 0,0 0 1,0-3-1,0 3-2,2-5 0,-2 5-1,0 0 0,2-5 1,-2 5-1,2-3 1,-2-2 1,1 1-1,1 0 1,-2 4 0,2-5-1,0 2 1,0 2 0,1-4 0,-3 2-1,2-1-1,0 3-1,-1-2 2,-1 3 0,4-5 0,-4 5-1,4-5-1,-4 2-1,0 3 2,1-5 0,1 1 0,-2 4 0,0 0 0,0 0 1,2-5 1,-2 1 0,2 0-2,-2 4-1,0 0 0,2-5 0,-1 2 2,-1 3-1,0-5-1,2 2 0,-2 3 0,2-5 1,-2 5 0,2-5 0,0 2 0,-2-1 1,3 0-2,-1 0 0,-2 3 2,4-3 1,-3 1 0,1 0 0,-2 3-1,0-5-1,0 5 0,4-1 0,-4 1 2,2-4 0,-2 4 1,1-4-1,-1 4 0,2-5 0,0 1 0,0 1-2,-2 3-2,2-5 0,1 2 1,-3 0 0,2 0 2,-2 3 0,4-4-1,-3 0-1,-1 4-2,4-3 3,-2-2 0,1 4 2,-3 1 0,2-5-1,2 0 0,-3 2 1,3-1-2,0 1 1,-3 0 0,3 0-1,-4 0-1,4-1 0,-3 3 1,-1 1 1,0-3-2,0 3 1,0 0-1,0 0 1,2-4 1,-2 4 0,0 0-1,0 0 2,0 0 1,0 0 0,0 0 0,0 0-2,0 0 1,0 0-1,0 0-1,0 0 1,0 0-1,0 0 2,0 0 1,0 0 1,0 0-2,0 0-1,0 0 0,0 0-3,0 0 0,0 0 2,0 0 0,0 0 2,0 0-1,0 0 1,0 0-1,0 0 0,0 0-3,0 0 1,0 0 1,0 0 2,0 0 3,0 0-1,0 0 0,0 0-2,0 0 0,0 0 1,0 0 0,0 0 0,0 0 1,0 0 0,0 0-2,0 0 2,0 0-1,6 0 0,-3 0-2,-3 0 1,4 2 1,-4-2 0,5 2 0,-5-2 1,4 1 1,-1 1-1,1-1 0,-1 3 2,-3-4 1,4 0 1,-4 0 0,2 3 0,1 0 0,-3-3 2,2 3 1,-2-3 1,4 3 0,-2 1 1,-2-4 0,3 1 1,-1 3 4,-2-4 1,0 0 0,4 3 1,-3-2 1,3 3 1,-4-4 0,4 3-1,-4-3 0,1 3-2,-1-3 1,4 3-2,-2 1 2,-2-4-3,3 1-3,-1 3-2,-2-4-1,4 4-2,-2-1-1,-2-3-2,3 1 0,-1 3 0,-2-1 1,0-3-1,4 3 2,-1-1 0,-3-2 0,2 5 0,-2-5 1,3 4 0,-1 0 3,2-3 0,-2 2 0,-2-3 3,1 4-1,-1-4 1,4 1 1,-2 2-1,-2-3 0,3 5 0,-3-5-2,0 4 0,4-1-2,-4-3 0,4 1 0,-4-1-1,1 5-1,3-2-2,-4-3 1,2 4-1,-2-4-1,3 1 0,-1 3-2,0-1 0,0 0 0,-2-3 0,2 3-1,-2 0 1,1 2-1,-1-5-1,4 5 0,-4-3-1,0-2-1,4 3 1,-4-3-2,1 3 1,-1-3 2,2 3 1,0 2-2,-2-5 2,0 0-1,4 3 0,-3 0-1,-1-3 1,4 3 1,-2 1-1,-2-4 1,1 4 0,1 0 1,0-1 0,-2-3-1,2 1-2,0 3 1,-2-4 1,1 4 0,-1-4 0,2 5-1,-2-5 1,4 4-1,-4-4-1,2 4-1,-2 0 0,0-4-1,1 3 1,-1-3 0,2 3 0,-2-3-1,2 3 1,-2-3 0,0 0 1,0 0 0,2 3 0,-2-3 0,0 0 1,2 4 0,-2-4 0,0 0 0,0 0 0,0 0-1,0 0 0,0 0-1,1 1 1,-1-1 0,0 0 0,0 0-1,0 0 0,0 0 2,0 0 0,0 0-2,0 0 0,0 0 1,0 0 1,0 0-1,0 0 1,2 4 1,-2-4-1,0 0-3,0 0 1,0 0 0,2 4 0,-2-4-1,0 0 2,2 4 0,-2-4 1,0 0 0,2 4 0,-2-4-1,0 0 0,0 0-1,1 4 1,-1-4 1,4 1 0,-4-1 0,0 0 0,0 7 0,0-7-1,0 0 0,0 0-1,4 1-1,-4-1 0,0 0 3,0 0 0,0 0-2,0 0 0,0 0 1,0 0 0,0 0 1,0 0-2,0 0 0,0 0 0,0 0 1,0 0 1,0 0 0,0 0 0,1 5-3,-1-5 1,0 0 1,0 0 1,2 3 0,-2-3-1,0 0 0,2 5 1,-2-5 0,2 3 0,-2-3 0,0 0-1,0 0-1,2 5 0,-2-5 2,0 0 0,0 0 0,0 5-1,0-5-1,0 0 0,0 0 0,0 0 1,0 0-1,1 3 0,-1-3 1,0 0 1,0 0 1,0 0 0,0 0-2,0 0 0,0 0 0,0 0-1,0 0 0,0 0 0,0 0 2,0 0 0,0 0 0,0 0 1,0 0 0,0 0 0,0 0-1,0 0 2,0 0 1,0 0 0,0 0 0,0 0 2,0 0-2,0 0 1,0 0-1,0 0 1,0 0-2,0 0 1,0 0-2,0 0 0,0 0-1,0 0 0,0 0 0,0 0 0,0 0 0,0 0 0,0 0-1,0 0-1,0 0 1,0 0 0,0 0-1,0 0 0,0 0 0,0 0 1,0 0-1,6-2 0,-6 2 1,0 0-1,3-1 0,-3 1 1,4 0 0,-1-4 0,-1 3 0,2-1 1,-4 2-1,0 0 0,3-2-1,-3 2 1,4-1 1,-4 1-2,0 0 1,0 0-1,0 0 2,5 0-1,-5 0 0,4 0 0,0 0 0,-4 0 1,5-2 0,-5 2-1,4 0 1,-1-1 0,-3 1 0,6 0 0,-3 0 0,-3 0 0,4-5-2,1 5 1,-1-3-2,-1 3 0,1-1 1,-1-1 0,1 0 1,0 1 0,-1 1 1,1-3-2,-4 3 0,3 0 0,1-4 0,-4 4 0,5 0 2,-5 0-1,0 0 1,0 0 0,6 0-1,-6 0 0,3 0-1,-3 0 1,6 0 1,-6 0-1,0 0 0,3 0 0,1 0 1,-4 0 0,4 0-1,1 0 0,-5 0 0,3 0 0,1 0-1,1 0 1,-1-1-1,0 1 2,1-2 0,-1 0 0,-4 2 0,3-1-1,3-1 1,-3 1-1,-3 1 0,4 0 0,1-4 1,-1 4 0,-4 0-1,3 0 1,3-1-1,-6 1 1,3-2-1,-3 2 0,4 0 1,-1 0-1,-3 0-1,8 0 1,-5-1 1,1 1 0,1 0 0,-5 0 0,6-2-1,-3 2 1,1-2 0,1 1 0,-1 1 0,-1-2 0,3 2 0,-3 0 0,1-2-1,0 1 0,-4 1 1,7-2 0,-4 2-1,-3 0-1,6 0 0,-3 0 1,-3 0-1,6-1 0,-1 1 0,-1-2 1,-4 2-1,5 0 1,-1 0 1,1-2 0,-5 2-1,4 0 0,-4 0 1,5 0-1,-5 0 1,5 0-1,1 2 1,-6-2-1,3 0 0,1 0 1,-4 0 1,5 0-1,1 0 0,-3-2 0,-3 2-1,4-1 1,1-1 0,-5 2 0,0 0 0,4 0 0,-4 0 1,3 0-1,3 0 1,-6 0-1,3 0-1,1 0-1,0 0 0,1 0 0,-1-1 0,-1-1 1,-3 2 1,5 0 2,-5 0 0,4-2-1,0 2 2,-4 0 2,0 0-2,5 0 2,-1-1 2,-1 1 1,-3 0 3,6 0 1,-3 0 1,-3 0 1,6 0-3,-3 0 1,3 0 0,-3 0-1,-3 0 1,6 0 0,-1 0-1,0 0 0,-5 0-1,6 0-3,-6 0 2,5 0-2,-5 0-1,5 0-1,-1 0 1,0 0 1,-4 0-1,7 0 0,-2 0 1,-1 0 0,-4 0 0,5-2-1,-1 2-1,1 0 1,-1-1-1,-4 1 0,5 0 1,-1 0-2,-4 0 1,5 0-2,-5 0 0,5 0 0,-1 0-2,-4 0 1,4 0 1,1 0-1,-5 0 0,4 0 1,-1 0 0,3-4 1,-6 4 0,3 0 1,-3 0 0,6 0-1,-3 0 1,3 0 1,-3 0-1,-3 0 0,4 0-2,1 0 0,-1 0 1,-1 0-1,3 0 1,-6 0-2,5 0 1,-1 0-2,-1 0-1,3 0 1,-6 0 0,5 0-2,-1 0 0,-1 0 0,3 0 1,-3 4-1,-3-4 0,4 0 0,1 0 0,-5 0 0,4 1 0,-4-1 0,3 2 1,3-1 0,-3 1 0,1 0 0,-4-2 0,5 0 2,-1 1 0,-1-1-1,3 0 0,-3 0 0,-3 0 0,6 0 0,-3 2 0,3-2 1,-3 0-2,-3 0 1,6 1 0,-3-1-1,3 0 0,-6 0-1,3 0 2,-3 0 0,6 0 0,-3 0-1,-3 0 1,6 0 0,-6 0 0,5 0 1,-5 0 1,0 0-1,5 0 1,-1 0 0,-4 0-1,4 2 3,1 0 0,-5-2 1,4 0 1,-1 1-2,-3-1 1,6 2 0,-3-2 0,1 0-2,-4 0 0,5 0-1,-1 0 2,-4 0 0,3 0-1,3 1-2,-6-1 0,5 0-2,-1 0 0,-4 0 0,3 2 0,3-2-1,-3 2 1,-3-2 0,4 0 0,1 0-1,-1 0-1,-4 0 1,3 1-1,3-1 1,-3 0 0,1 2 0,1-2 0,-1 2-1,0-1 1,1-1-1,-2 0 1,1 2 0,0-1 1,1-1-1,-1 4 0,-1-4 0,3 1 0,-3 1 0,-3-2 0,4 1 0,1 1 1,-5-2 0,6 0 0,-3 0-1,-3 0 2,4 0-1,-4 0-1,7 0 0,-4 0 1,1 0 0,0 0-1,1 2 0,-1-1 1,-1-1 0,3 4-2,-6-4 0,3 0 2,1 3-2,-4-3 0,5 0 0,-5 0 1,4 0 0,-4 0-1,5 0 0,-1 0 0,1 0 1,-1 1-1,-1-1 1,3 2 1,-6-2-1,5 0 0,-1 0 0,-1 2 0,3-2 1,-3 0 0,-3 0 0,4 0 0,-4 0 1,5 0-1,1 0 1,-6 0-1,3 1 1,1-1 0,-4 0 1,5 3 0,-1-3 0,-4 0-1,5 0 0,-1 5 1,3-5-2,-4 0 1,1 0 1,0 0-1,-4 0 0,5 0-1,-1 0 0,-4 0-1,3 1 0,-3-1 0,0 0 0,6 2 0,-3-1 0,1 1 0,-4-2 1,5 2 0,-1-1-1,-4-1-1,3 0 1,3 4 1,-3-4 0,1 0 0,1 1 0,-1 1-2,-4-2 1,5 1 1,1 1 0,-1-2-1,0 2 0,1-1-1,-3-1 1,3 0 0,-3 0 0,3 0 0,-3 2-1,1-2 0,-4 0 0,5 0 1,-5 0 0,4 1-1,-4-1 0,4 2-1,-4-2 0,5 2 1,-2-2 0,-3 0 2,4 1-1,1 1-1,-5-2 0,4 2 2,-4-2 0,4 1-2,-1 1 1,-3-2 1,0 0-1,6 0 2,-6 0 0,3 1-1,-3-1 0,4 2 0,-4-2-1,5 0 1,-5 0 0,4 2 0,-4-2 0,0 0 0,3 0 0,-3 0-1,6 1 1,-6-1-1,3 0 0,-3 0 0,4 2 0,1-1 0,-5-1 0,4 0 0,-1 0 1,3 4-1,-6-4 1,3 0 0,1 1-1,1 1 1,-5-2 0,4 1 0,-4-1 0,4 2 0,-4-2 1,3 3-1,-3-3 1,4 4-1,-4-4 1,3 0 0,-3 0 0,4 3 1,-4-3 1,2 1-1,-2-1 1,3 4-1,-3-4 1,4 1-1,-2 2 0,-2-3 0,3 0 1,-3 0-2,2 4 1,2-3-1,-3 1 1,3 0-1,-2-1 0,-2-1-1,3 3 1,-1-3-1,-2 0 0,4 4 0,-4-4 0,3 3-1,-1 0 1,-2-3 0,4 3 1,-2-1-2,-2-2 1,3 3-1,-1 0 0,3 2 0,-1-2 1,0-2-1,-1 3 2,-1-1 1,3-2 0,-3 3 1,4-1-2,-3 0 1,1 0 0,-1 1 0,-1-1 1,2-2 0,-3 3-1,3-3 1,-2 2-1,1 1 1,-3-4-1,4 1-1,-2 1 0,-2-2-1,3 2 0,-3-2 0,2 3-1,-2-3 1,0 0 0,4 1-1,-4-1 1,0 0 0,2 4-1,-2-4-1,3 3 0,-3-3 0,0 0 1,2 3 1,-2-3 0,2 3 0,-2-3-1,3 3 0,-3-3 1,2 4-1,-2-4 1,0 0 0,4 3-1,-4-3 2,0 0-2,2 3 1,-2-3 0,3 2-2,-3-2 0,0 0 2,2 3 0,-2-3 0,4 3 0,-4-3-1,1 3 0,-1-3 0,2 4 0,-2-4 1,4 1-1,-4-1 0,1 4 1,-1-4 1,4 3-1,-4-3 0,0 0 0,2 1-1,-2-1 1,0 0-2,3 5 2,-3-5 0,0 0 0,0 0 1,2 3 0,-2-3 0,0 0 1,4 3-1,-4-3 1,0 0 0,3 3-1,-3-3 3,0 3-1,0-3 0,0 0 2,4 4-2,-4-4 1,0 0-1,0 0 1,2 1 0,-2-1 0,0 0 1,0 4 1,0-4-2,0 0 0,2 3 0,-2-3 0,1 1 1,-1-1-1,2 4 0,-2-4-1,2 3 1,-2-3-1,4 3 1,-4-3 1,1 3-1,-1-3 0,0 0-1,0 0 0,0 0 1,2 3 0,-2-3 1,0 0-2,0 0 0,0 0-1,0 0 0,0 0 1,0 0-1,0 0 0,0 0 0,0 0-2,0 0 0,0 0 0,0 0 0,0 0 0,0 0 0,0 0 0,0 0 0,0 0-1,0 0-1,0 0-1,0 0-2,0 0-3,0 0-6,0 0-8,0 0-8,0 0-18,0 0-20,-2 5-34,1-1-40,1-4-42,-4 0-48,-3 0-50,1-2-53,-1 0-48,0 1-48,-4-1-37,1 0-31,-3 1-10,0-1-3,1 1 11,-4-1 15,0-1 28,-1 0 34,-1-2 41,0 0 43,1-2 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0:39:21.8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11 112 57,'0'0'76,"0"-2"-3,0 2-4,-2-3-6,2 3-7,0 0-7,-1-5-5,1 5-5,0 0-3,-2-3-5,2 3 0,-2-5 0,2 5 0,0 0 2,-2-3 3,2 3 1,0 0 2,0 0 1,0 0 3,0 0 0,-1-4 1,1 4 1,0 0 0,0 0 0,0 0-1,0 0-2,-2-3 1,2 3-1,0 0-5,0 0-1,0-1-2,0 1-3,0 0-1,-2-5-1,2 5-1,0 0-4,0 0 0,0-3-3,0-2-1,0 5-2,2-5 0,-2 5-1,0 0 1,0-3 0,0 3 1,0-5 3,0 5 2,0 0 4,0 0 2,0 0 7,0 0 4,0 0 6,0 0 3,0 0 6,0 0 4,0 0 3,0 0 2,0 0 5,0 0 1,0 0 6,0 0 1,0 0 3,0 0 1,0 0 1,0 0 0,0 0 3,0 0 1,0 0 0,0 0 0,0 0 0,0 0 1,0 0 0,0 0 0,0 0-1,0 0 1,0 0 1,0 0 2,0 0 1,0 0 3,0 0-1,0 0 2,0 0 1,0 0 2,0 0 4,0 0 5,0 0 2,0 0 3,0 0 1,0 0 3,0 0-2,0 0-2,0 0 1,0 0 1,0 0 1,0 0 0,0 0-1,0 0-6,0 0-5,5 1-8,-3 3-8,1-4-7,-1 1-7,2 1-8,-2 1-6,3-1-6,-3-1-6,1-1-8,-3 0-7,4 4-6,-4-4-5,5 0-3,1 3-1,-3-2-4,1 1 2,1 1-1,-1 0 1,0-1-2,-1 1 2,2 0 0,1 1-2,-3-3 0,3 3-1,-1-1 0,-1-2-1,-1 3 0,3-4 0,-3 3-2,1-2 1,0 3 1,1-3-2,-1 1 1,-1 0-2,3-2-1,-3 3-1,1-2 2,-1 2-2,1 0-2,1-2 0,-1 3 0,-1-3 1,3 2 1,-3-1-1,1 1 0,0-3-1,1 4-2,-1-1 1,-1-2 0,3 3 0,-1-3-2,-1 2 2,-1-3-1,4 5 1,-3-2-1,1 0-2,-1-1 0,1-1 0,1 1 0,-1 0 0,-1 1 0,1-2 2,0 1 1,1 0-2,-1-1 2,2 1-2,-1 1 1,-1-1 0,0-1-1,1 1 1,1 0-1,-2 1 0,3-3 1,-3 1-2,2 1 1,-1 1-1,-1-3-2,0 3 0,1-3 1,-1 4 0,0-4-1,1 1 1,-1 1 1,2-2 0,-1 0 0,-1 0-1,1 1 0,-1 1 0,0 0 0,1-1 1,-1-1 0,0 4 0,1-4-3,-1 3 1,1-3 2,1 1-1,-2 1-1,2 0 0,1-2 1,-1 0-1,2 0 2,-2 0-1,0 0 1,0 0-2,0 0 0,1 0 2,-1 0 1,-2 0 0,2 1-1,1-1-1,-3 0 1,0 0 0,1 0 0,1 0-1,-2 3 0,1-3 0,-1 0 1,-1 0-1,0 2 1,1-2-1,1 2 0,1-1-1,-2 1 1,1 0 0,-1-2 0,0 1 1,3 1-1,-3-1 1,2-1 0,0 2-1,-1-2 0,1 2 0,0-2 0,0 0 0,2 1-1,-2-1 1,1 0 0,-1 0-1,2 0 0,-2 2 0,-2-2 1,1 1-1,1-1 0,0 2 0,0 0 2,0-2 0,1 1 0,-1-1 0,-2 0 0,2 2 0,-1-1-1,1 1 0,-2 1 1,2-3-1,-1 0 0,-1 0 0,1 0 0,1 0 0,-2 0 0,2 0-1,-1 0 2,1 0-2,-2 0 0,3 0 1,-3 0 0,0 0 0,2 0-1,-1 0 1,-1 0 0,1 0 0,-1 0-1,0 0 0,1 0 1,-1 0-1,2 0 0,0 0 1,1 0 0,-1 0-1,-2 0 1,2 0-1,1 0 0,-1-3 0,0 3 0,-2 0 0,1 0 2,-1 0-1,0-2-1,1 2 0,-1 0 1,2 0 0,-1 0 0,-3 0 0,3 0 0,-3 0-1,3 0 2,-3 0-1,1 2 0,1-2 0,-1 0 0,0 0-1,1 0 0,-2 0 1,1 0 0,1 0 0,-5 0 1,6 0-1,-1 0 0,1 0 0,-1 0-1,0 3 1,1-2-1,-1-1 1,1 0-1,1 0 1,-2 0-1,2 0 1,-1 0-1,-1 0 1,0 0 1,1 0-1,-1 0 1,-1 0-2,1 0 1,1 2-1,-3 0 1,1-2-1,-1 0 0,3 0 0,-6 0 0,5 0 1,0 0-1,-1 0-1,1 0-1,-1 0-1,1-2 2,1 2 0,-1 0 1,1 0 1,-1 0-1,0 0 0,3 2-1,-3-2 0,2 0 0,-2 0 1,3 0-2,-3 0 1,2 0-1,-1 0-1,1 0 0,-2 0 0,1 0-1,-1 0 1,2 0-1,-2 0 0,1 0-1,-1 0 0,-1 0 0,-4 0 1,3 0 0,-3 0 2,6 0 0,-6 0 0,3 0 0,-3 0 1,0 0-1,4 0 0,1-2 1,-5 2 0,4 0 1,0 0 0,1 0 1,0-2-1,1 2 0,-1 0 0,0 0-1,1-1-2,-1 1 2,1 0-3,-1-3-1,0 3-1,3 0 0,-3 0 1,0 0-1,1 0-1,-3 0-1,-3 0 1,4 0 0,-4 0 0,0 0 1,5 0 1,-5 0 2,0 0 0,0 0 1,0 0 0,0 0 2,0 0-1,0 0 2,0 0 1,4 0 0,-4 0-1,0 0 0,0 0-1,0 0 2,0 0-1,0 0 0,0 0 0,0 0 1,0 0-1,0 0 2,0 0 0,0 0-1,0 0 0,0 0 0,0 0-1,0 0 1,0 0 1,0 0-2,0 0 2,0 0-1,0 0 1,0 0 1,0 0-1,0 0 1,0 0 0,0 0-1,0 0 2,0 0-1,0 0 2,0 0-1,0 0 2,0 0 0,0 0 1,0 0 1,0 0-1,0 0 3,0 0-1,0 0 1,0 0-1,0 0 2,0 0-1,2 4 1,-2-4-1,1 4 1,-1-4-2,0 4 0,0-4 0,0 0-2,0 5-2,0-5 0,0 7-1,0-4 1,2 2-1,0 0 1,0-2-1,-2 2-1,2-1 0,1 0 0,-1 1 1,2-1-1,-3 0 1,1 0-1,0 0 2,2 0-2,-3 1 1,1-1-2,0 0 2,0 1-1,1 2 1,-1-2-1,2-1 1,-2 5-1,-1-2 1,1 0-1,0-1 1,2 2-2,-3-1 2,1 1-1,2-2 1,-3 2-2,3-1 0,-2-1 0,1-1-1,1 2 0,1-3 0,-3 3-1,4-2 0,-5-2 0,3 3 1,-2-1 0,1-2-1,-1 0 0,2 0-1,-4-3 0,2 4 1,-2-4 1,1 3 0,-1-3-2,0 0 1,0 0-1,2 3 1,-2-3-2,0 0 0,0 0-1,2 3 2,-2-3 0,0 0 0,0 0 1,0 0-1,0 0-1,0 0 1,0 0-2,0 0-1,0 0 2,0 0-2,0 0-2,0 0 1,0 0-2,0 0-1,0 0-1,0 0-4,0 0 0,0 0-1,0 0-1,5-1 0,-5 1 0,0 0 1,4-2-1,-4 2 2,4-3-1,1 1 1,-3 1 2,3-3 0,-3 1 1,1 0 1,-1 0 1,2 1-1,-2-3 0,1-1 0,-1 3-2,2-2-2,-3 0-1,5 2-1,-4-3 1,3-1-2,-1 3-1,-1-1-3,3-2-1,-3 1-1,1-1-3,1-1-2,-1 3 0,-1-3-2,3 4 0,-3-3-3,3 2-1,-3 0-3,3-3-5,-3 4-1,1-1 1,1-2-1,-1 2 0,-1 1 2,1 0 3,-2-1 0,1 2 2,-1 2 1,1-4 3,-3 5 1,2-5 4,-2 5 4,3-2 4,-3 2 2,4-3 0,-4 0 4,0 3 1,1-3 0,-1 3 2,0 0 2,2-4 1,-2 4 0,2-3 0,-2 3 1,0 0 2,2-3 1,-2 3 2,0 0-1,0 0 0,0 0 0,0 0 1,0 0 0,2-3-1,-2 3 1,0 0-2,0 0 1,0 0 2,0 0 0,1-3 0,-1 3-2,0 0 0,0 0 0,0 0 2,4-4 0,-4 4 0,0 0 1,0 0 0,4-1-1,-3-2 0,-1 3 2,4-4 0,-4 4-1,2-1 0,1-3 0,-3 1-1,4 0 0,-4 3-1,4-3 0,-4 3-2,1-3 1,-1 3 0,0 0 2,0 0 1,4-4-1,-4 4 0,0 0-1,0 0 0,0 0 1,0 0 1,0 0 0,0 0-1,0 0 2,0 0 0,0 0-2,0 0 1,0 0-1,0 0 0,0 0-1,0 0-1,0 0 2,0 0 0,0 0 0,0 0 2,0 0 0,0 0-2,0 0 1,0 0 2,0 0-1,0 0 1,0 0-1,0 0 1,0 0 0,0 0-1,0 0 3,0 0 0,0 0 1,0 0-1,0 0 2,0 0 0,4-1 1,-4 1 1,0 0-1,3 0 1,3 0 1,-3-3 2,-3 3-1,0 0 0,4 0-1,1 0 1,-1 3 0,-4-3-1,3 0 0,3 0 1,-3 1-2,-3-1 1,4 0 0,-4 0 0,5 0-1,1 0-1,-3 0-1,-3 0-1,6 0-1,-3 0 0,-3 0-1,6 2-1,-3-2 0,1 0-1,1 2-1,-1-2-1,-1 0 0,3 3-2,-3-3 1,1 1 1,-1-1 0,3 2 0,-3 0-1,1-1 1,1-1-1,-1 0 0,0 0 0,1 3-1,-1-3 1,-1 0 1,3 0 0,-3 4 0,2-4 1,-1 0-1,1 0 1,3 0 0,-5 0-1,3 0-2,-3 0 0,3 1 2,-1-1 1,2 0-1,-3 0-1,1 2 0,-1 0 0,1-1 0,0-1 0,-1 2-1,1-2-1,1 0 0,-1 0 1,-1 0 0,1 0 1,-1 0-2,1 0 1,1 0 0,-1 0 0,-1 1 1,1-1-1,-2 4 0,5-4 0,-5 0 2,3 3-1,-3-3 0,3 0 0,-3 0 0,3 0 1,-3 0-1,3 0 0,1 0 0,-4 0 0,3 0 0,-3 0 1,3 0 0,-1-3 0,2 3 0,-1 0 0,-1 0 0,0 0 1,1 0-2,-1 0 0,1 0 1,-1 0 0,0 0-1,1 0 0,-1 0 0,0 0 1,3-4 0,-3 4-1,0 0-1,1 0-1,-1 0 1,1 0 0,-1 0 2,0 0 0,1-1 0,-1 1 0,1 0 0,1-2-1,-2 2 0,0 0-1,-1 0-1,0-1 1,1 1 2,-1 0 0,-1-2-1,-3 2-1,6 0 1,-1 0-1,-1 0-1,-1 0 2,3 0 0,1 0 0,-2-2-1,0 2 1,1 0 0,1 0-1,-2-1 1,3 1 0,-1 0 0,-2-4 0,1 4-1,1 0 2,-2 0 0,2 0 0,-1 0-2,-1 0 1,-1 0 1,-1 0-1,3 0 0,-1 0 0,0 0 1,-1 0-1,0-3 1,1 3 0,-1 0 1,-1 0-1,4 0-2,-1 0 0,-3-1 0,-3 1 0,4-2 1,1 0-1,-1 2 1,-1 0-1,3 0 1,-3 0-1,1-1-1,0 1 0,3 0 2,-4 0-1,3 0 1,-1 0 0,1-3 0,-3 3 0,4 0 0,-3 0 0,1 0 0,1 0 0,-1 0 0,-1 0-1,3 0 2,-4-2 0,3 2-1,-1 0 1,-1 0 0,1-2 0,-1 1 1,-1-2-2,3 3 1,-3-2 0,3 2-1,-1-1 1,0 1 1,1-2-1,-1 1-2,1 1 0,-3 0-1,3-2 1,-3 2 0,3 0 1,-3 0 0,1 0 0,1-2-1,-1 2 0,-1-1 0,3-1 0,-3 2 1,1-1 1,1-1 0,-1 0 0,-1 2 0,3-1 0,-3-1 1,1 1-1,-4 1-1,5-2-1,-1 0 0,0 1 2,-1-1 1,2 0-1,-5 2-2,4 0 0,0 0 0,1 0 0,-1 0 0,-1 0 0,3 0 0,-3-3 0,-3 3 2,4 0 0,1 0-1,-1 0 1,-1-1 0,3 1 0,-3 0 0,1 0 0,-4 0 0,5 0 0,1 0 1,-3 0 1,-3 0-1,6 0 0,-3-2-1,3 2 0,-3-2 1,1 1-1,1 1 0,-5 0 1,6-3 0,-1 3 0,-1 0-1,-1-4 1,3 4 0,-3 0-1,1-1 1,-4 1 0,7-2 0,-4 2 0,1-2 2,-4 2-1,0 0 1,4-1 0,0 1 0,-4 0-1,4-2 1,-1 2 1,-3 0-2,6-1 2,-6 1-1,3 0 0,-3 0 1,4-4-2,1 4 2,-1 0-1,-4 0-1,3 0 0,3-3-1,-6 3 0,3 0-1,1 0 1,1-1 0,-5 1-1,4-2 0,-1 0-1,3 1 2,-6 1-1,3 0 0,1-3 0,1 3 0,-1-2-1,0 2 0,-1-2 1,3 2-2,-3 0 1,1-1 0,1 1 0,-1-2 0,-1 2 0,3-2 0,-6 2 0,3 0-1,-3 0 0,4-1 0,-4 1 1,5 0 0,-5 0 0,4 0 1,-4 0 0,3 0-2,-3 0 1,6 0 1,-3-2 0,-3 2-1,4-1 0,1 1 0,-5 0 0,4-2 0,0 2 0,-1-2 0,-3 2 0,6-1 0,-6 1 0,3-2 0,-3 2 0,4-1 0,-4 1 0,5-2-1,-1 0 0,-4 2 1,3 0 0,3 0 1,-6 0-1,3-1-1,1-1 0,1 1-1,-1-1 1,-1 0-1,3 1 1,-3-1 0,1-1 1,1 3 1,1-3 0,-3 3-1,1-1 0,1-1-1,-5 2 1,4-2 1,-1 2 0,3-1 0,-6 1 1,3 0 0,-3 0-1,4-3 0,1 3-1,-5 0 0,4-4 1,-4 4-1,4 0 1,-1-1 0,-3 1 0,7-2 0,-3 2 0,0-2 0,-4 2-1,5-1 1,-1-1 0,-1 1-2,-3 1 0,4 0 0,1-4 0,-5 4 0,4 0 1,-1-1 0,3-1-1,-3 1 0,1 0 0,-1-1 0,1 1 1,0 1 0,-4 0 1,3-3 0,1 3 1,1-2 0,1 0-1,-1 1-1,-1-1 0,1 0 0,0 1 0,2-1 0,-1 1 1,-3-1-2,3 0 2,-3 1 0,3-1 1,-1 1 1,-1-1-1,-1 0 2,3 2-1,-3-1 2,1-1-1,1 0-2,-1 1 2,-1-1 0,3 1 1,-3-1-1,-1 0 0,2 2 0,-1-3-2,-3 3-1,2-1-2,-2 1 0,4-4 0,-4 4-1,5-1 1,-1 1 0,-1-3 1,-1 3 0,2-4-1,-1 4 0,1-1 0,-4 1 1,2-4 1,-2 4 0,0 0 0,3-3-1,-3 3 1,2-1 0,-2 1-1,4-4-1,-4 4 1,2 0 0,1-1 0,-3 1 1,4-4-1,-1 0-1,-1 3 0,2-3 1,-3 4 0,3-3 1,-2 0-1,1 1 1,1-1 0,-2 2 0,1 1 0,-1-2-1,2 0 1,-2-1-1,-2 3 0,3-3 0,-1 1 1,2 2-1,-4 0 0,1-1 0,-1 1 0,0 0 0,0 0 0,4-4 0,-4 4 0,0 0 0,0 0 0,0 0 0,0 0 1,0 0 0,0 0-1,0 0-2,0 0 1,0 0 0,0 0 0,0 0 0,0 0 0,0 0 0,0 0 0,0 0 1,0 0 0,0 0-1,0 0 1,0 0-1,0 0 2,0 0 0,4-1 0,-4 1 0,0 0-2,0 0-1,0 0-11,0 0-12,0 0-25,0 0-31,0 0-39,0 0-40,0 0-48,0 0-49,-2-3-42,2 3-40,0 0-39,0 0-45,0 0-27,-7-4-24,7 4-4,-9 0 9,9 0 16,-8-1 25,-1-1 35,0 1 39,2-1 42,-2-1 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10-04T14:08:58.5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4C8B0C-B433-4DAC-8ED4-408A586FCA11}" emma:medium="tactile" emma:mode="ink">
          <msink:context xmlns:msink="http://schemas.microsoft.com/ink/2010/main" type="inkDrawing"/>
        </emma:interpretation>
      </emma:emma>
    </inkml:annotationXML>
    <inkml:trace contextRef="#ctx0" brushRef="#br0">29 293 116,'0'0'129,"-5"2"1,5-2 2,0 0 2,0 0 2,0 0-5,0 0-4,0 0-16,0 0-17,0 0-16,0 0-16,0 0-9,0 0-10,0 0-5,0 0-5,0 0 0,0 0-2,0 0 0,0 0 0,0 0-1,0 0-1,0 0 1,0 0 1,0 0 0,0 0 1,0 0 1,0 0 2,0 0 2,0 0-1,0 0 4,0 0 0,0 0 2,0 0 1,0 0 2,0 0-1,0 0 3,0 0-1,0 0 1,0 0 2,0 0 0,0 0 2,0 0-1,0 0 1,0 0-1,0 0 1,0 0-2,-2-3-2,2 3 0,0 0 0,0 0 1,0 0 0,0 0 0,0 0-3,0 0-1,0 0-1,0 0-1,0 0 0,0 0-1,0 0-1,0 0 1,0 0 0,0 0 0,0 0 0,0 0 0,-2-4 1,2 4 0,0 0 2,0 0 1,-4-3-1,4 3 2,0 0-2,0 0 2,0 0-2,0 0 0,0 0-1,0 0-3,0 0-1,0 0-1,0 0-4,0 0-2,0 0-1,0 0-2,0 0-2,0 0 0,0 0-5,0 0-1,0-6-3,0 3-4,0 3-1,0 0-1,0-5 1,-1 4-1,1 1 1,-4-4 0,4 4 1,0-4-1,0 4 1,-2-5 1,2 5 0,0-4 1,0 4 0,-2-6-2,2 2 1,0 4 0,0-7 1,-2 4-4,2 3-2,0-5 0,-1 0-2,1 5-1,0-3-4,0 3 0,0-5-2,0 2 1,0 3-1,-2-5 2,2 5 0,0 0-3,0-6 0,0 3 0,0 3 1,0-5 0,-2 1-2,2 4 2,0 0 2,0-5-1,0 5-1,0-7 0,0 7-1,0-5 0,0 5 0,0-7-1,0 4 1,2-4 1,-2 7-1,0-3 0,2-2 0,-2 0-2,0 5 0,1-3-1,1-2 1,-2 5 2,2-3 0,0-3 0,-2 6 0,0-5 1,2 2 2,-2-2-2,2 1-2,-2 4 0,1-4 1,-1 4 0,0 0-1,0-5 0,0 5 0,0 0-2,2-4 1,-2 4 0,2-4 2,-2 4-2,2-4 0,-2 4 0,4-5 2,-1 4 0,-1-2-1,2-1 1,-4 1 0,3 0 0,-1 0 0,0-1 1,2 3-1,-3-2 0,3-1-1,-2 3-1,2-4 1,-1 2 0,1 0 2,-2 0-1,3 1-1,-1-1-1,0 0 0,-1 0 0,-1-1 1,-2 4 1,5-1 0,-3-1 1,-2 2-1,6-3 0,-4 1 0,-2 2-1,5-1-1,-5 1 2,2 0 2,-2 0 1,4-5-1,-4 5 0,3 0-1,-1-1 0,-2 1 0,5-2 1,-5 2-2,4-1 2,0-1-1,-4 2 0,7 0 0,-3-2-1,-4 2-2,3-1 0,-3 1 3,4 0 0,-4 0 2,6 0-2,-3 0-2,-3 0 0,4 0-1,-4 0 1,0 0 1,5 0-1,-5 0 0,8 0 1,-5 0 0,-3 0-1,0 0 0,4 1 0,-4-1 0,5 2-1,-1-2 1,-4 0 1,4 2 0,-1-1 1,-3-1 0,6 2 1,-6-2 0,3 1-1,-3-1 3,4 0-2,-4 0-1,6 5-2,-3-5 0,-3 0 0,0 0 2,4 1 0,1-1 0,-5 0-2,0 0 1,4 0 0,-4 0 0,4 2-1,-4-2-3,0 0 3,5 1 1,-5-1 0,0 0 2,4 2-1,-4-2-2,3 2 1,-3-2 1,6 1 0,-6-1 0,2 4 0,1-3-1,-3-1 1,4 3 1,-4-3-3,4 4-1,-4-4 1,2 1 1,-2-1-1,3 2 0,-1 1-1,-2-3 1,0 0 1,4 3 0,-4-3 0,2 3-2,-2-3 1,3 5 2,-3-5 1,2 3 0,-2-3 2,0 5-3,2 0 1,0-2 0,-1 0 0,-1 0-2,2 1-1,-2-4 1,2 4 0,0 1 1,0-1-1,-2-4 1,0 5 0,2 0 0,-2-5-1,0 0-1,1 3 0,1 2 0,-2-5 2,0 5 1,0-5 1,0 0-2,0 3 1,0 2 1,0-5-4,0 5-4,0 1-1,0-6 3,2 3 2,-2-3 2,0 5 2,0 0 4,0-2-1,-2 2-5,2 0-2,0-2 0,-2 3 1,1-2 0,-1 0 3,2 0 5,0 1-1,-2 0-2,2 0-4,-2 0 1,0 0-3,0 1-2,2-3-1,-1 3 4,1-3 1,-2 2 1,2 0 0,-2-2-2,2 4 1,0-7-2,-2 4 1,0-1-4,1 4 1,1-4 3,-4 2 0,2 0-2,0-2 1,0 2 1,1-2 0,-1 3-1,0-1 0,0-2 1,0 2 0,0-1 0,2-4 2,0 4 1,-1 1-2,-3-1-2,4 0 0,-2 0 1,0-1 0,0 0-1,2 0 2,-1 1 0,-1-3 1,-2 3-3,4-4 0,0 4 2,0-4 0,0 0 2,0 0-1,-3 4 0,3-4 1,-2 1-1,2 2 0,-2 2-2,2-5-1,-2 4 0,0 1 1,0 0 1,2-2-1,-3 2-2,1-2 0,2 2-2,-2-1 3,-2-1-2,4-3 0,-1 6 1,-1-3 0,0-2 3,2-1 0,-2 5-2,2-2 0,0-3 1,-2 5 1,0-1 1,1-1-1,1-3 2,0 5 0,-2-2-1,2-3 3,-2 6-2,2-6 1,-2 3-2,0 2 1,2-2-1,-1 0 1,-1 0 0,0 1 0,2-1 2,-4 2-2,2-4-1,2 3-1,0-4-2,-1 5 0,1-5 2,-2 4 0,2-4-1,-2 4 0,0 1-1,2-5-1,0 0 0,0 3 0,0-3-2,-2 5 1,0 0 2,2-5 1,0 3 1,0-3 0,0 5-1,0-5 1,0 6-1,0-6 1,0 3 1,0-3 1,0 0-1,0 5 3,0-5 0,0 5 0,-1 0 3,1-5 0,0 3-1,0-3 0,0 0 1,0 5-2,0-5 2,0 5 0,0-2-1,0-3 1,0 6 2,0-6 1,0 5 2,0-5 1,0 4 0,0-4 3,0 5 4,0 2 0,0-4 3,0-3 3,0 5 1,0 1 4,0-3 5,0 2 1,0-2 1,0 2-2,0 0 1,0-2 0,0 2-2,0-1-2,0-4-2,0 4-1,0 2-4,0-6-1,0 0-4,0 0-2,0 0-4,0 0-3,0 0-2,0 0-4,0 0-2,0 0-2,0 0-3,0 0 0,0 0 0,0 0-3,0 0-2,0 0-8,0 0-7,0 0-17,0 0-22,0 0-23,0 0-28,0 0-34,0 0-39,0 0-36,0 0-32,0 0-31,0 0-30,0 0-34,0 0-37,0 0-14,0 0-3,0 0 11,0 0 15,0 0 20,0 0 24,0 0 32,0 0 36,0 0 33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630C-2976-4E9C-8140-2D3E9E029D19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F33A-B8D5-49A5-AFBB-0C3C0614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F33A-B8D5-49A5-AFBB-0C3C061481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9796-58EC-4D5E-BC31-AE4042C214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2FDC-55F3-4373-8E85-2C4FC06E44EC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A055-378F-4DF7-96AE-FC14B801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customXml" Target="../ink/ink1.xml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48.wmf"/><Relationship Id="rId21" Type="http://schemas.openxmlformats.org/officeDocument/2006/relationships/image" Target="../media/image49.wmf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44.wmf"/><Relationship Id="rId19" Type="http://schemas.openxmlformats.org/officeDocument/2006/relationships/image" Target="../media/image4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6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5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0.svg"/><Relationship Id="rId4" Type="http://schemas.openxmlformats.org/officeDocument/2006/relationships/image" Target="../media/image53.png"/><Relationship Id="rId5" Type="http://schemas.openxmlformats.org/officeDocument/2006/relationships/image" Target="../media/image52.svg"/><Relationship Id="rId6" Type="http://schemas.openxmlformats.org/officeDocument/2006/relationships/image" Target="../media/image54.png"/><Relationship Id="rId7" Type="http://schemas.openxmlformats.org/officeDocument/2006/relationships/image" Target="../media/image54.svg"/><Relationship Id="rId8" Type="http://schemas.openxmlformats.org/officeDocument/2006/relationships/image" Target="../media/image55.png"/><Relationship Id="rId31" Type="http://schemas.openxmlformats.org/officeDocument/2006/relationships/image" Target="../media/image74.svg"/><Relationship Id="rId32" Type="http://schemas.openxmlformats.org/officeDocument/2006/relationships/image" Target="../media/image56.png"/><Relationship Id="rId33" Type="http://schemas.openxmlformats.org/officeDocument/2006/relationships/image" Target="../media/image76.svg"/><Relationship Id="rId3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ustomXml" Target="../ink/ink2.xml"/><Relationship Id="rId5" Type="http://schemas.openxmlformats.org/officeDocument/2006/relationships/image" Target="../media/image12.emf"/><Relationship Id="rId6" Type="http://schemas.openxmlformats.org/officeDocument/2006/relationships/image" Target="../media/image8.png"/><Relationship Id="rId7" Type="http://schemas.openxmlformats.org/officeDocument/2006/relationships/customXml" Target="../ink/ink3.xml"/><Relationship Id="rId8" Type="http://schemas.openxmlformats.org/officeDocument/2006/relationships/image" Target="../media/image14.emf"/><Relationship Id="rId9" Type="http://schemas.openxmlformats.org/officeDocument/2006/relationships/customXml" Target="../ink/ink4.xml"/><Relationship Id="rId10" Type="http://schemas.openxmlformats.org/officeDocument/2006/relationships/image" Target="../media/image80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customXml" Target="../ink/ink7.xml"/><Relationship Id="rId13" Type="http://schemas.openxmlformats.org/officeDocument/2006/relationships/image" Target="../media/image25.emf"/><Relationship Id="rId14" Type="http://schemas.openxmlformats.org/officeDocument/2006/relationships/customXml" Target="../ink/ink8.xml"/><Relationship Id="rId1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customXml" Target="../ink/ink5.xml"/><Relationship Id="rId5" Type="http://schemas.openxmlformats.org/officeDocument/2006/relationships/image" Target="../media/image19.emf"/><Relationship Id="rId6" Type="http://schemas.openxmlformats.org/officeDocument/2006/relationships/customXml" Target="../ink/ink6.xml"/><Relationship Id="rId7" Type="http://schemas.openxmlformats.org/officeDocument/2006/relationships/image" Target="../media/image20.emf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wmf"/><Relationship Id="rId10" Type="http://schemas.openxmlformats.org/officeDocument/2006/relationships/image" Target="../media/image20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customXml" Target="../ink/ink10.xml"/><Relationship Id="rId13" Type="http://schemas.openxmlformats.org/officeDocument/2006/relationships/image" Target="../media/image32.emf"/><Relationship Id="rId14" Type="http://schemas.openxmlformats.org/officeDocument/2006/relationships/customXml" Target="../ink/ink11.xml"/><Relationship Id="rId15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9.wmf"/><Relationship Id="rId10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05400" y="355013"/>
                <a:ext cx="3695700" cy="1901281"/>
              </a:xfrm>
              <a:prstGeom prst="cloudCallout">
                <a:avLst>
                  <a:gd name="adj1" fmla="val -66955"/>
                  <a:gd name="adj2" fmla="val 2429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.….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a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5013"/>
                <a:ext cx="3695700" cy="1901281"/>
              </a:xfrm>
              <a:prstGeom prst="cloudCallout">
                <a:avLst>
                  <a:gd name="adj1" fmla="val -66955"/>
                  <a:gd name="adj2" fmla="val 2429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5762786" y="2425485"/>
                <a:ext cx="4038600" cy="1507210"/>
              </a:xfrm>
              <a:prstGeom prst="cloudCallout">
                <a:avLst>
                  <a:gd name="adj1" fmla="val -64787"/>
                  <a:gd name="adj2" fmla="val 2431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86" y="2425485"/>
                <a:ext cx="4038600" cy="1507210"/>
              </a:xfrm>
              <a:prstGeom prst="cloudCallout">
                <a:avLst>
                  <a:gd name="adj1" fmla="val -64787"/>
                  <a:gd name="adj2" fmla="val 24312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" y="2256295"/>
            <a:ext cx="2288818" cy="1845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5410200" y="4525504"/>
                <a:ext cx="4074763" cy="1409700"/>
              </a:xfrm>
              <a:prstGeom prst="cloudCallout">
                <a:avLst>
                  <a:gd name="adj1" fmla="val -64866"/>
                  <a:gd name="adj2" fmla="val 2101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525504"/>
                <a:ext cx="4074763" cy="1409700"/>
              </a:xfrm>
              <a:prstGeom prst="cloudCallout">
                <a:avLst>
                  <a:gd name="adj1" fmla="val -64866"/>
                  <a:gd name="adj2" fmla="val 21014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7385" y="914400"/>
                <a:ext cx="1643380" cy="1295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Định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nghĩa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85" y="914400"/>
                <a:ext cx="1643380" cy="1295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0548" y="2667000"/>
                <a:ext cx="2247252" cy="1371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Nhân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luỹ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. 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548" y="2667000"/>
                <a:ext cx="2247252" cy="1371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7"/>
            <a:endCxn id="5" idx="1"/>
          </p:cNvCxnSpPr>
          <p:nvPr/>
        </p:nvCxnSpPr>
        <p:spPr>
          <a:xfrm flipV="1">
            <a:off x="1953629" y="1562100"/>
            <a:ext cx="913756" cy="9644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8819" y="3370880"/>
            <a:ext cx="75072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34028" y="4568770"/>
                <a:ext cx="2212240" cy="1371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luỹ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28" y="4568770"/>
                <a:ext cx="2212240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713990" y="3997271"/>
            <a:ext cx="920038" cy="1173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6510856" y="1371600"/>
              <a:ext cx="1463760" cy="228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7256" y="1355040"/>
                <a:ext cx="1484640" cy="2667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/>
          <p:cNvSpPr txBox="1"/>
          <p:nvPr/>
        </p:nvSpPr>
        <p:spPr>
          <a:xfrm>
            <a:off x="6400800" y="1519535"/>
            <a:ext cx="297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n </a:t>
            </a:r>
            <a:r>
              <a:rPr lang="en-US" sz="2400" b="1" dirty="0" err="1" smtClean="0">
                <a:latin typeface="Cambria" pitchFamily="18" charset="0"/>
              </a:rPr>
              <a:t>thừa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số</a:t>
            </a:r>
            <a:r>
              <a:rPr lang="en-US" sz="2400" b="1" dirty="0" smtClean="0">
                <a:latin typeface="Cambria" pitchFamily="18" charset="0"/>
              </a:rPr>
              <a:t> a</a:t>
            </a:r>
            <a:endParaRPr lang="en-US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6" grpId="0" animBg="1"/>
      <p:bldP spid="5" grpId="0" animBg="1"/>
      <p:bldP spid="6" grpId="0" animBg="1"/>
      <p:bldP spid="13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05400" y="355013"/>
                <a:ext cx="3695700" cy="1901281"/>
              </a:xfrm>
              <a:prstGeom prst="cloudCallout">
                <a:avLst>
                  <a:gd name="adj1" fmla="val -66955"/>
                  <a:gd name="adj2" fmla="val 2429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b</m:t>
                                  </m:r>
                                </m:den>
                              </m:f>
                              <m:r>
                                <a:rPr lang="en-US" sz="2800" i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n</m:t>
                          </m:r>
                        </m:sup>
                      </m:sSup>
                      <m:r>
                        <a:rPr lang="en-US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5013"/>
                <a:ext cx="3695700" cy="1901281"/>
              </a:xfrm>
              <a:prstGeom prst="cloudCallout">
                <a:avLst>
                  <a:gd name="adj1" fmla="val -66955"/>
                  <a:gd name="adj2" fmla="val 2429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5762786" y="2425485"/>
                <a:ext cx="4038600" cy="1507210"/>
              </a:xfrm>
              <a:prstGeom prst="cloudCallout">
                <a:avLst>
                  <a:gd name="adj1" fmla="val -64787"/>
                  <a:gd name="adj2" fmla="val 2431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Times New Roman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86" y="2425485"/>
                <a:ext cx="4038600" cy="1507210"/>
              </a:xfrm>
              <a:prstGeom prst="cloudCallout">
                <a:avLst>
                  <a:gd name="adj1" fmla="val -64787"/>
                  <a:gd name="adj2" fmla="val 24312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" y="2256295"/>
            <a:ext cx="2288818" cy="18455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5410200" y="4525504"/>
                <a:ext cx="4074763" cy="1409700"/>
              </a:xfrm>
              <a:prstGeom prst="cloudCallout">
                <a:avLst>
                  <a:gd name="adj1" fmla="val -64866"/>
                  <a:gd name="adj2" fmla="val 2101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m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525504"/>
                <a:ext cx="4074763" cy="1409700"/>
              </a:xfrm>
              <a:prstGeom prst="cloudCallout">
                <a:avLst>
                  <a:gd name="adj1" fmla="val -64866"/>
                  <a:gd name="adj2" fmla="val 21014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7385" y="914400"/>
                <a:ext cx="1643380" cy="1295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b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85" y="914400"/>
                <a:ext cx="1643380" cy="1295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0548" y="2667000"/>
                <a:ext cx="2247252" cy="1371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?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?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548" y="2667000"/>
                <a:ext cx="2247252" cy="1371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7"/>
            <a:endCxn id="5" idx="1"/>
          </p:cNvCxnSpPr>
          <p:nvPr/>
        </p:nvCxnSpPr>
        <p:spPr>
          <a:xfrm flipV="1">
            <a:off x="1953629" y="1562100"/>
            <a:ext cx="913756" cy="9644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8819" y="3370880"/>
            <a:ext cx="75072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34028" y="4568770"/>
                <a:ext cx="2212240" cy="1371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m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28" y="4568770"/>
                <a:ext cx="2212240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713990" y="3997271"/>
            <a:ext cx="920038" cy="1173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6" grpId="0" animBg="1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5446" y="42419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A, B, C, D </a:t>
            </a:r>
            <a:r>
              <a:rPr lang="en-US" sz="2800" dirty="0" err="1">
                <a:latin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</a:rPr>
              <a:t> :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49355"/>
            <a:ext cx="70485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526389"/>
            <a:ext cx="70246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55625" y="14595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a)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36575" y="24882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4675" y="354715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c)</a:t>
            </a:r>
          </a:p>
        </p:txBody>
      </p:sp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610651"/>
            <a:ext cx="69691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204075" y="4065542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36875" y="2012833"/>
            <a:ext cx="48577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80186" y="2986776"/>
            <a:ext cx="48577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6575" y="457392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</a:rPr>
              <a:t>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98488" y="5791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e</a:t>
            </a:r>
            <a:r>
              <a:rPr lang="en-US" b="1" dirty="0" smtClean="0">
                <a:latin typeface="Times New Roman" pitchFamily="18" charset="0"/>
              </a:rPr>
              <a:t>)</a:t>
            </a:r>
            <a:endParaRPr lang="en-US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993775" y="4614221"/>
                <a:ext cx="5292726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VNI-Times" pitchFamily="2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kết</a:t>
                </a:r>
                <a:r>
                  <a:rPr lang="en-US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quả</a:t>
                </a:r>
                <a:r>
                  <a:rPr lang="en-US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của</a:t>
                </a:r>
                <a:r>
                  <a:rPr lang="en-US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phép</a:t>
                </a:r>
                <a:r>
                  <a:rPr lang="en-US" dirty="0" smtClean="0">
                    <a:latin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</a:rPr>
                  <a:t>tính</a:t>
                </a:r>
                <a:r>
                  <a:rPr lang="en-US" dirty="0" smtClean="0">
                    <a:latin typeface="Times New Roman" pitchFamily="18" charset="0"/>
                  </a:rPr>
                  <a:t>: </a:t>
                </a:r>
                <a:endParaRPr lang="en-US" b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775" y="4614221"/>
                <a:ext cx="5292726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7792" b="-29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5688" y="5191035"/>
                <a:ext cx="75207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 smtClean="0"/>
                  <a:t>             </a:t>
                </a:r>
                <a:r>
                  <a:rPr lang="en-US" sz="2400" i="1" dirty="0" smtClean="0"/>
                  <a:t>D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5191035"/>
                <a:ext cx="752077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6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257800" y="5198643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69738" y="5778400"/>
            <a:ext cx="5292726" cy="4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 </a:t>
            </a:r>
            <a:endParaRPr lang="en-US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9738" y="5796886"/>
                <a:ext cx="4715137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</m:t>
                    </m:r>
                    <m:r>
                      <a:rPr lang="en-US" sz="2400" b="0" i="0" smtClean="0">
                        <a:latin typeface="Cambria Math"/>
                      </a:rPr>
                      <m:t>ổ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ng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 smtClean="0"/>
                  <a:t>: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38" y="5796886"/>
                <a:ext cx="4715137" cy="465833"/>
              </a:xfrm>
              <a:prstGeom prst="rect">
                <a:avLst/>
              </a:prstGeom>
              <a:blipFill rotWithShape="1">
                <a:blip r:embed="rId7"/>
                <a:stretch>
                  <a:fillRect l="-1163" t="-10526" r="-388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4481" y="6262719"/>
                <a:ext cx="7847213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 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              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D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81" y="6262719"/>
                <a:ext cx="7847213" cy="465833"/>
              </a:xfrm>
              <a:prstGeom prst="rect">
                <a:avLst/>
              </a:prstGeom>
              <a:blipFill rotWithShape="1">
                <a:blip r:embed="rId8"/>
                <a:stretch>
                  <a:fillRect l="-233" t="-909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257800" y="6248400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3745" y="1053497"/>
            <a:ext cx="3581400" cy="52322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31: SGK </a:t>
            </a:r>
            <a:r>
              <a:rPr lang="en-US" sz="2800" b="1" dirty="0" err="1" smtClean="0">
                <a:latin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</a:rPr>
              <a:t> 19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7" y="1700213"/>
            <a:ext cx="896390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927820"/>
              </p:ext>
            </p:extLst>
          </p:nvPr>
        </p:nvGraphicFramePr>
        <p:xfrm>
          <a:off x="886008" y="4344869"/>
          <a:ext cx="1435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5" imgW="711000" imgH="304560" progId="Equation.DSMT4">
                  <p:embed/>
                </p:oleObj>
              </mc:Choice>
              <mc:Fallback>
                <p:oleObj name="Equation" r:id="rId5" imgW="711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6008" y="4344869"/>
                        <a:ext cx="143510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1583" y="4419600"/>
            <a:ext cx="81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53553"/>
              </p:ext>
            </p:extLst>
          </p:nvPr>
        </p:nvGraphicFramePr>
        <p:xfrm>
          <a:off x="1458254" y="3089068"/>
          <a:ext cx="113002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7" imgW="533160" imgH="215640" progId="Equation.DSMT4">
                  <p:embed/>
                </p:oleObj>
              </mc:Choice>
              <mc:Fallback>
                <p:oleObj name="Equation" r:id="rId7" imgW="533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8254" y="3089068"/>
                        <a:ext cx="113002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31320"/>
              </p:ext>
            </p:extLst>
          </p:nvPr>
        </p:nvGraphicFramePr>
        <p:xfrm>
          <a:off x="3657600" y="2839621"/>
          <a:ext cx="868680" cy="8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9" imgW="457200" imgH="469800" progId="Equation.DSMT4">
                  <p:embed/>
                </p:oleObj>
              </mc:Choice>
              <mc:Fallback>
                <p:oleObj name="Equation" r:id="rId9" imgW="457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2839621"/>
                        <a:ext cx="868680" cy="892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45671"/>
              </p:ext>
            </p:extLst>
          </p:nvPr>
        </p:nvGraphicFramePr>
        <p:xfrm>
          <a:off x="2663825" y="2864068"/>
          <a:ext cx="9175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11" imgW="482400" imgH="457200" progId="Equation.DSMT4">
                  <p:embed/>
                </p:oleObj>
              </mc:Choice>
              <mc:Fallback>
                <p:oleObj name="Equation" r:id="rId11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3825" y="2864068"/>
                        <a:ext cx="9175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29377"/>
              </p:ext>
            </p:extLst>
          </p:nvPr>
        </p:nvGraphicFramePr>
        <p:xfrm>
          <a:off x="5777102" y="2946708"/>
          <a:ext cx="914400" cy="62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13" imgW="444240" imgH="304560" progId="Equation.DSMT4">
                  <p:embed/>
                </p:oleObj>
              </mc:Choice>
              <mc:Fallback>
                <p:oleObj name="Equation" r:id="rId13" imgW="444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77102" y="2946708"/>
                        <a:ext cx="914400" cy="627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19121"/>
              </p:ext>
            </p:extLst>
          </p:nvPr>
        </p:nvGraphicFramePr>
        <p:xfrm>
          <a:off x="3974160" y="4344869"/>
          <a:ext cx="130302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15" imgW="685800" imgH="304560" progId="Equation.DSMT4">
                  <p:embed/>
                </p:oleObj>
              </mc:Choice>
              <mc:Fallback>
                <p:oleObj name="Equation" r:id="rId15" imgW="685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74160" y="4344869"/>
                        <a:ext cx="130302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79360"/>
              </p:ext>
            </p:extLst>
          </p:nvPr>
        </p:nvGraphicFramePr>
        <p:xfrm>
          <a:off x="5370615" y="4344869"/>
          <a:ext cx="91694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Equation" r:id="rId17" imgW="482400" imgH="304560" progId="Equation.DSMT4">
                  <p:embed/>
                </p:oleObj>
              </mc:Choice>
              <mc:Fallback>
                <p:oleObj name="Equation" r:id="rId17" imgW="482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70615" y="4344869"/>
                        <a:ext cx="91694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64112" y="3084603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</a:rPr>
              <a:t>Nháp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513" y="366215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3</a:t>
            </a:r>
            <a:r>
              <a:rPr lang="en-US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: </a:t>
            </a:r>
            <a:endParaRPr lang="vi-VN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9" y="5398807"/>
            <a:ext cx="1361439" cy="5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09" y="5277226"/>
            <a:ext cx="1293369" cy="82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34" y="5330905"/>
            <a:ext cx="111467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26280" y="2789436"/>
                <a:ext cx="1354923" cy="87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/>
                          </m:ctrlPr>
                        </m:sSupPr>
                        <m:e>
                          <m:d>
                            <m:dPr>
                              <m:ctrlPr>
                                <a:rPr lang="mr-IN" sz="24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sz="24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vi-VN" sz="2400" b="0" i="1" smtClean="0">
                                      <a:latin typeface="Cambria Math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0" y="2789436"/>
                <a:ext cx="1354923" cy="87453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53352" y="4455248"/>
                <a:ext cx="1727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24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sz="24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0" i="1" smtClean="0">
                                      <a:latin typeface="Cambria Math" charset="0"/>
                                    </a:rPr>
                                    <m:t>(0,5)</m:t>
                                  </m:r>
                                </m:e>
                                <m:sup>
                                  <m:r>
                                    <a:rPr lang="vi-VN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2400" b="0" i="1" smtClean="0">
                              <a:latin typeface="Cambria Math" charset="0"/>
                            </a:rPr>
                            <m:t>8</m:t>
                          </m:r>
                        </m:sup>
                      </m:sSup>
                      <m:r>
                        <a:rPr lang="vi-VN" sz="24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52" y="4455248"/>
                <a:ext cx="1727781" cy="461665"/>
              </a:xfrm>
              <a:prstGeom prst="rect">
                <a:avLst/>
              </a:prstGeom>
              <a:blipFill rotWithShape="0">
                <a:blip r:embed="rId2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0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/>
      <p:bldP spid="11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46">
            <a:off x="-463834" y="-4900802"/>
            <a:ext cx="9936179" cy="72022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77201" y="67845"/>
            <a:ext cx="1241545" cy="18928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096" y="335109"/>
            <a:ext cx="1349096" cy="17006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1" y="867995"/>
            <a:ext cx="813993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8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HƯỚNG DẪN VỀ NHÀ</a:t>
            </a:r>
            <a:endParaRPr lang="en-US" sz="48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32" y="2938130"/>
            <a:ext cx="54171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rgbClr val="CD4343"/>
                </a:solidFill>
                <a:latin typeface="Cambria" pitchFamily="18" charset="0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061" y="3758931"/>
            <a:ext cx="54171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rgbClr val="CD4343"/>
                </a:solidFill>
                <a:latin typeface="Cambria" pitchFamily="18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912" y="4530863"/>
            <a:ext cx="54171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solidFill>
                  <a:srgbClr val="CD4343"/>
                </a:solidFill>
                <a:latin typeface="Cambria" pitchFamily="18" charset="0"/>
              </a:rPr>
              <a:t>03</a:t>
            </a: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2514601" y="1786196"/>
            <a:ext cx="1124457" cy="714345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989924" y="1820015"/>
            <a:ext cx="1296077" cy="463796"/>
          </a:xfrm>
          <a:prstGeom prst="rect">
            <a:avLst/>
          </a:prstGeom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3968963" y="1731727"/>
            <a:ext cx="1065517" cy="82328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2704" y="2750901"/>
            <a:ext cx="909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thuộc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công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vi-VN" sz="3200" dirty="0">
              <a:solidFill>
                <a:srgbClr val="2F756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703" y="3592554"/>
            <a:ext cx="890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BTVN: </a:t>
            </a:r>
            <a:r>
              <a:rPr lang="en-US" sz="3200" dirty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sz="3200" dirty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28, 30, a1 </a:t>
            </a:r>
            <a:r>
              <a:rPr lang="en-US" sz="3200" dirty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(SGK </a:t>
            </a:r>
            <a:r>
              <a:rPr lang="en-US" sz="3200" dirty="0" err="1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trang</a:t>
            </a:r>
            <a:r>
              <a:rPr lang="en-US" sz="3200" dirty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  <a:sym typeface="Symbol" pitchFamily="18" charset="2"/>
              </a:rPr>
              <a:t>19)</a:t>
            </a:r>
            <a:endParaRPr lang="sv-SE" sz="3200" dirty="0">
              <a:solidFill>
                <a:srgbClr val="2F756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703" y="4372254"/>
            <a:ext cx="8293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trước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6: </a:t>
            </a:r>
          </a:p>
          <a:p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hữu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tỉ</a:t>
            </a:r>
            <a:r>
              <a:rPr lang="en-US" sz="3200" dirty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dirty="0" err="1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tiếp</a:t>
            </a:r>
            <a:r>
              <a:rPr lang="en-US" sz="3200" dirty="0" smtClean="0">
                <a:solidFill>
                  <a:srgbClr val="2F7563"/>
                </a:solidFill>
                <a:latin typeface="Times New Roman" charset="0"/>
                <a:ea typeface="Times New Roman" charset="0"/>
                <a:cs typeface="Times New Roman" charset="0"/>
              </a:rPr>
              <a:t>)”</a:t>
            </a:r>
            <a:endParaRPr lang="en-US" sz="3200" dirty="0">
              <a:solidFill>
                <a:srgbClr val="2F756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749"/>
            <a:ext cx="9143999" cy="6865749"/>
          </a:xfrm>
        </p:spPr>
      </p:pic>
      <p:sp>
        <p:nvSpPr>
          <p:cNvPr id="6" name="TextBox 5"/>
          <p:cNvSpPr txBox="1"/>
          <p:nvPr/>
        </p:nvSpPr>
        <p:spPr>
          <a:xfrm>
            <a:off x="-37454" y="1871008"/>
            <a:ext cx="918145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CC00"/>
                </a:solidFill>
                <a:latin typeface="Times New Roman" charset="0"/>
                <a:ea typeface="Times New Roman" charset="0"/>
                <a:cs typeface="Times New Roman" charset="0"/>
              </a:rPr>
              <a:t>TIẾT 07</a:t>
            </a:r>
            <a:r>
              <a:rPr lang="en-US" sz="4000" b="1" dirty="0" smtClean="0">
                <a:solidFill>
                  <a:srgbClr val="00CC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algn="ctr"/>
            <a:endParaRPr lang="en-US" sz="1600" b="1" dirty="0" smtClean="0">
              <a:solidFill>
                <a:srgbClr val="00CC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LUỸ THỪA CỦA MỘT SỐ HỮU TỈ </a:t>
            </a:r>
          </a:p>
          <a:p>
            <a:pPr algn="ctr"/>
            <a:endParaRPr lang="en-US" sz="300" b="1" dirty="0" smtClean="0">
              <a:solidFill>
                <a:srgbClr val="00CC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0316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04799" y="838200"/>
            <a:ext cx="42672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1</a:t>
            </a:r>
            <a:r>
              <a:rPr lang="en-US" sz="3600" i="1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với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số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mũ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tự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/>
                <a:cs typeface="Times New Roman"/>
              </a:rPr>
              <a:t>nhiên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304800" y="3041302"/>
                <a:ext cx="7689688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solidFill>
                      <a:schemeClr val="tx1"/>
                    </a:solidFill>
                  </a:rPr>
                  <a:t>Trong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đó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đọc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mũ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hoặc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luỹ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thừa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n</a:t>
                </a:r>
              </a:p>
              <a:p>
                <a:pPr eaLnBrk="1" hangingPunct="1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cơ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số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2800" b="1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số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mũ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0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041302"/>
                <a:ext cx="768968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86" t="-4405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304800" y="1600200"/>
                <a:ext cx="6934200" cy="138499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𝐧</m:t>
                          </m:r>
                        </m:sup>
                      </m:sSup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en-US" sz="2800" i="0">
                          <a:latin typeface="Cambria Math"/>
                          <a:cs typeface="Times New Roman" pitchFamily="18" charset="0"/>
                        </a:rPr>
                        <m:t>.….</m:t>
                      </m:r>
                      <m:r>
                        <a:rPr lang="en-US" sz="2800" b="1" i="0" smtClean="0"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ℚ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ℕ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&gt;1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ea typeface="Cambria Math"/>
                  <a:cs typeface="Times New Roman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0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600200"/>
                <a:ext cx="6934200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33376" y="2062980"/>
              <a:ext cx="1391760" cy="23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376" y="2059380"/>
                <a:ext cx="142092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1754872" y="2281535"/>
            <a:ext cx="297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</a:rPr>
              <a:t>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thừa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số</a:t>
            </a:r>
            <a:r>
              <a:rPr lang="en-US" sz="2400" b="1" dirty="0" smtClean="0">
                <a:latin typeface="Cambria" pitchFamily="18" charset="0"/>
              </a:rPr>
              <a:t> x</a:t>
            </a:r>
            <a:endParaRPr lang="en-US" sz="2400" b="1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304800" y="4434989"/>
                <a:ext cx="3467100" cy="1404487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i="1" dirty="0" smtClean="0">
                    <a:solidFill>
                      <a:srgbClr val="FF0000"/>
                    </a:solidFill>
                  </a:rPr>
                  <a:t>Quy </a:t>
                </a:r>
                <a:r>
                  <a:rPr lang="en-US" sz="2800" b="1" i="1" dirty="0" err="1" smtClean="0">
                    <a:solidFill>
                      <a:srgbClr val="FF0000"/>
                    </a:solidFill>
                  </a:rPr>
                  <a:t>ước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eaLnBrk="1" hangingPunct="1"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cs typeface="Times New Roman" pitchFamily="18" charset="0"/>
                </a:endParaRPr>
              </a:p>
              <a:p>
                <a:pPr eaLnBrk="1" hangingPunct="1"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34989"/>
                <a:ext cx="3467100" cy="1404487"/>
              </a:xfrm>
              <a:prstGeom prst="rect">
                <a:avLst/>
              </a:prstGeom>
              <a:blipFill rotWithShape="1">
                <a:blip r:embed="rId6"/>
                <a:stretch>
                  <a:fillRect l="-3141" t="-341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2779096" y="4973485"/>
              <a:ext cx="115200" cy="333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2176" y="4955845"/>
                <a:ext cx="1504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2780400" y="5410200"/>
              <a:ext cx="115200" cy="333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3480" y="5392560"/>
                <a:ext cx="1504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90079" y="4875622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79" y="4875622"/>
                <a:ext cx="53412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65140" y="5310397"/>
                <a:ext cx="140217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40" y="5310397"/>
                <a:ext cx="1402179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5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 animBg="1"/>
      <p:bldP spid="17" grpId="0"/>
      <p:bldP spid="27" grpId="0" animBg="1"/>
      <p:bldP spid="25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04799" y="838200"/>
            <a:ext cx="42672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3600" i="1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nhiên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87780"/>
                <a:ext cx="7162800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Nếu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x</m:t>
                    </m:r>
                    <m:r>
                      <a:rPr lang="en-US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b</m:t>
                        </m:r>
                      </m:den>
                    </m:f>
                    <m:r>
                      <a:rPr lang="en-US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=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87780"/>
                <a:ext cx="7162800" cy="1345946"/>
              </a:xfrm>
              <a:prstGeom prst="rect">
                <a:avLst/>
              </a:prstGeom>
              <a:blipFill rotWithShape="0">
                <a:blip r:embed="rId2"/>
                <a:stretch>
                  <a:fillRect l="-170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5025" y="3821010"/>
                <a:ext cx="2060575" cy="9218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b</m:t>
                                  </m:r>
                                </m:den>
                              </m:f>
                              <m: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25" y="3821010"/>
                <a:ext cx="2060575" cy="9218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48496" y="2549965"/>
              <a:ext cx="101520" cy="22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0496" y="2531965"/>
                <a:ext cx="138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62896" y="2839765"/>
              <a:ext cx="43200" cy="2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2096" y="2826085"/>
                <a:ext cx="67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62192" y="2202345"/>
                <a:ext cx="1152688" cy="880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b</m:t>
                                  </m:r>
                                </m:den>
                              </m:f>
                              <m: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92" y="2202345"/>
                <a:ext cx="1152688" cy="8803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49538" y="2246959"/>
                <a:ext cx="2074862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.….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538" y="2246959"/>
                <a:ext cx="2074862" cy="8302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48200" y="2246959"/>
                <a:ext cx="1747914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46959"/>
                <a:ext cx="1747914" cy="8302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96114" y="2181570"/>
                <a:ext cx="1025088" cy="92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14" y="2181570"/>
                <a:ext cx="1025088" cy="9218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5102536" y="2029369"/>
              <a:ext cx="1251360" cy="237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7776" y="2014609"/>
                <a:ext cx="1285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066536" y="3113689"/>
              <a:ext cx="1268280" cy="19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0696" y="3101809"/>
                <a:ext cx="1301760" cy="22284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/>
          <p:cNvSpPr txBox="1"/>
          <p:nvPr/>
        </p:nvSpPr>
        <p:spPr>
          <a:xfrm>
            <a:off x="4876800" y="1595735"/>
            <a:ext cx="184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3271399"/>
            <a:ext cx="184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b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4020328"/>
            <a:ext cx="109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20" grpId="0"/>
      <p:bldP spid="21" grpId="0"/>
      <p:bldP spid="22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839221" y="1271946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Qui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ước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08" y="1189336"/>
            <a:ext cx="1573212" cy="109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1752600" y="1828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</a:rPr>
              <a:t>thừa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4" y="1371600"/>
            <a:ext cx="742156" cy="4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54"/>
          <p:cNvSpPr>
            <a:spLocks noChangeArrowheads="1"/>
          </p:cNvSpPr>
          <p:nvPr/>
        </p:nvSpPr>
        <p:spPr bwMode="auto">
          <a:xfrm>
            <a:off x="701418" y="1279308"/>
            <a:ext cx="2751652" cy="992420"/>
          </a:xfrm>
          <a:prstGeom prst="flowChartAlternateProcess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371600"/>
            <a:ext cx="1341437" cy="84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AutoShape 69"/>
          <p:cNvSpPr>
            <a:spLocks noChangeArrowheads="1"/>
          </p:cNvSpPr>
          <p:nvPr/>
        </p:nvSpPr>
        <p:spPr bwMode="auto">
          <a:xfrm>
            <a:off x="3663193" y="1282196"/>
            <a:ext cx="1988927" cy="973195"/>
          </a:xfrm>
          <a:prstGeom prst="flowChartAlternateProcess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8" name="AutoShape 70"/>
          <p:cNvSpPr>
            <a:spLocks noChangeArrowheads="1"/>
          </p:cNvSpPr>
          <p:nvPr/>
        </p:nvSpPr>
        <p:spPr bwMode="auto">
          <a:xfrm>
            <a:off x="660675" y="2824490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?1</a:t>
            </a:r>
          </a:p>
        </p:txBody>
      </p:sp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1194075" y="282449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: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29" y="2612265"/>
            <a:ext cx="4927006" cy="9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76558" y="3559934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3964147"/>
            <a:ext cx="2591914" cy="112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5169345"/>
            <a:ext cx="3094963" cy="11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53" y="4235528"/>
            <a:ext cx="4320181" cy="57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58" y="4990411"/>
            <a:ext cx="5237957" cy="53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58" y="5731701"/>
            <a:ext cx="1312326" cy="55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53070" y="4083154"/>
            <a:ext cx="45719" cy="277484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42672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3600" i="1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nhiên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02662" y="1274834"/>
                <a:ext cx="13479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62" y="1274834"/>
                <a:ext cx="134799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02662" y="1753034"/>
                <a:ext cx="140217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62" y="1753034"/>
                <a:ext cx="1402179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7" grpId="0" animBg="1"/>
      <p:bldP spid="18" grpId="0" animBg="1"/>
      <p:bldP spid="19" grpId="0"/>
      <p:bldP spid="21" grpId="0"/>
      <p:bldP spid="27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42672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3600" i="1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nhiên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28599" y="1362075"/>
            <a:ext cx="60960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600" i="1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94073" y="2057401"/>
            <a:ext cx="7803455" cy="1335896"/>
          </a:xfrm>
          <a:prstGeom prst="flowChartAlternateProcess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p:pic>
        <p:nvPicPr>
          <p:cNvPr id="36" name="Picture 35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2" y="2120218"/>
            <a:ext cx="2535777" cy="6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9" y="2718181"/>
            <a:ext cx="5309369" cy="67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9496" y="3914877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19096" y="3914877"/>
            <a:ext cx="7963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thừa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35239" y="4646059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2800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4" name="Picture 43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2" y="5169279"/>
            <a:ext cx="2324923" cy="4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2" y="5736741"/>
            <a:ext cx="3350884" cy="5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47" y="5169279"/>
            <a:ext cx="996393" cy="4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60" y="5738876"/>
            <a:ext cx="1479121" cy="51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81" y="5752935"/>
            <a:ext cx="1500134" cy="4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60" y="5164490"/>
            <a:ext cx="1043760" cy="5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299" y="2707496"/>
            <a:ext cx="737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giữ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99" y="3393296"/>
            <a:ext cx="72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chia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,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giữ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trừ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  <a:endParaRPr lang="en-US" sz="24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9" y="4438097"/>
            <a:ext cx="3195731" cy="51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0" y="4438097"/>
            <a:ext cx="2106729" cy="4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9" grpId="0" animBg="1"/>
      <p:bldP spid="40" grpId="0"/>
      <p:bldP spid="41" grpId="0"/>
      <p:bldP spid="4" grpId="0"/>
      <p:bldP spid="4" grpId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0790" y="772180"/>
            <a:ext cx="59856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lũy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endParaRPr lang="en-US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295400"/>
            <a:ext cx="5195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33400" y="1600200"/>
            <a:ext cx="533400" cy="5334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?3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43000" y="167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</a:rPr>
              <a:t>:                  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                             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08413" y="2133600"/>
            <a:ext cx="81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353" y="3014695"/>
                <a:ext cx="15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vi-VN" sz="2800" b="0" i="1" smtClean="0">
                              <a:latin typeface="Cambria Math"/>
                            </a:rPr>
                            <m:t>) </m:t>
                          </m:r>
                          <m:d>
                            <m:dPr>
                              <m:ctrlPr>
                                <a:rPr lang="vi-VN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vi-VN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3" y="3014695"/>
                <a:ext cx="15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3014695"/>
                <a:ext cx="4498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>
                            <a:latin typeface="Cambria Math"/>
                          </a:rPr>
                          <m:t>=</m:t>
                        </m:r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 smtClean="0"/>
                  <a:t>.</a:t>
                </a:r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 smtClean="0"/>
                  <a:t>.</a:t>
                </a:r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  <m:r>
                          <a:rPr lang="vi-VN" sz="2800" b="0" i="1" smtClean="0">
                            <a:latin typeface="Cambria Math"/>
                          </a:rPr>
                          <m:t>+2+2</m:t>
                        </m:r>
                      </m:sup>
                    </m:sSup>
                    <m:r>
                      <a:rPr lang="vi-V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14695"/>
                <a:ext cx="449892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421" y="4146644"/>
                <a:ext cx="7305756" cy="168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=</m:t>
                    </m:r>
                  </m:oMath>
                </a14:m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vi-VN" sz="2800" dirty="0"/>
              </a:p>
              <a:p>
                <a:endParaRPr lang="vi-VN" sz="2800" dirty="0"/>
              </a:p>
              <a:p>
                <a:endParaRPr lang="vi-VN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21" y="4146644"/>
                <a:ext cx="7305756" cy="16840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726" y="4025458"/>
                <a:ext cx="1745991" cy="9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vi-VN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vi-VN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vi-VN" sz="2000" b="0" i="1" smtClean="0">
                              <a:latin typeface="Cambria Math"/>
                            </a:rPr>
                            <m:t>)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vi-VN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20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vi-VN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6" y="4025458"/>
                <a:ext cx="1745991" cy="963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81200" y="3014695"/>
                <a:ext cx="1957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.3</m:t>
                        </m:r>
                      </m:sup>
                    </m:sSup>
                    <m:r>
                      <a:rPr lang="vi-V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28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14695"/>
                <a:ext cx="19576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68830" y="4143232"/>
                <a:ext cx="7305756" cy="168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2.5</m:t>
                        </m:r>
                      </m:sup>
                    </m:sSup>
                    <m:r>
                      <a:rPr lang="vi-V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vi-VN" sz="2800" dirty="0"/>
              </a:p>
              <a:p>
                <a:endParaRPr lang="vi-VN" sz="2800" dirty="0"/>
              </a:p>
              <a:p>
                <a:endParaRPr lang="vi-VN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830" y="4143232"/>
                <a:ext cx="7305756" cy="16840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8" grpId="1"/>
      <p:bldP spid="22" grpId="0"/>
      <p:bldP spid="22" grpId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31785"/>
              </p:ext>
            </p:extLst>
          </p:nvPr>
        </p:nvGraphicFramePr>
        <p:xfrm>
          <a:off x="875441" y="5105907"/>
          <a:ext cx="2834168" cy="121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4" imgW="1269720" imgH="545760" progId="Equation.DSMT4">
                  <p:embed/>
                </p:oleObj>
              </mc:Choice>
              <mc:Fallback>
                <p:oleObj name="Equation" r:id="rId4" imgW="12697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441" y="5105907"/>
                        <a:ext cx="2834168" cy="1218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28600" y="4419601"/>
            <a:ext cx="533400" cy="533399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?4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55440" y="4429780"/>
            <a:ext cx="6840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529446" y="4876800"/>
            <a:ext cx="737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sym typeface="Webdings" pitchFamily="18" charset="2"/>
              </a:rPr>
              <a:t>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501753" y="4916269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sym typeface="Webdings" pitchFamily="18" charset="2"/>
              </a:rPr>
              <a:t></a:t>
            </a:r>
            <a:endParaRPr lang="en-US" sz="3600" dirty="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4876800"/>
            <a:ext cx="46932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06380"/>
              </p:ext>
            </p:extLst>
          </p:nvPr>
        </p:nvGraphicFramePr>
        <p:xfrm>
          <a:off x="917699" y="2689340"/>
          <a:ext cx="2697968" cy="67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7699" y="2689340"/>
                        <a:ext cx="2697968" cy="675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0182" y="3298635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80448"/>
              </p:ext>
            </p:extLst>
          </p:nvPr>
        </p:nvGraphicFramePr>
        <p:xfrm>
          <a:off x="4970463" y="5345113"/>
          <a:ext cx="33020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8" imgW="1396800" imgH="330120" progId="Equation.DSMT4">
                  <p:embed/>
                </p:oleObj>
              </mc:Choice>
              <mc:Fallback>
                <p:oleObj name="Equation" r:id="rId8" imgW="1396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0463" y="5345113"/>
                        <a:ext cx="3302000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53200" y="5030336"/>
            <a:ext cx="482600" cy="4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sz="32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42672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3600" i="1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mũ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nhiên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-3175" y="95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TIẾT </a:t>
            </a:r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07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LUỸ THỪA CỦA MỘT SỐ HỮU TỈ (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1)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WordArt 10"/>
          <p:cNvSpPr>
            <a:spLocks noChangeArrowheads="1" noChangeShapeType="1" noTextEdit="1"/>
          </p:cNvSpPr>
          <p:nvPr/>
        </p:nvSpPr>
        <p:spPr bwMode="auto">
          <a:xfrm>
            <a:off x="228599" y="1362075"/>
            <a:ext cx="60960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600" i="1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WordArt 10"/>
          <p:cNvSpPr>
            <a:spLocks noChangeArrowheads="1" noChangeShapeType="1" noTextEdit="1"/>
          </p:cNvSpPr>
          <p:nvPr/>
        </p:nvSpPr>
        <p:spPr bwMode="auto">
          <a:xfrm>
            <a:off x="228599" y="2006476"/>
            <a:ext cx="3852901" cy="523875"/>
          </a:xfrm>
          <a:prstGeom prst="rect">
            <a:avLst/>
          </a:prstGeom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600" i="1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luỹ</a:t>
            </a:r>
            <a:r>
              <a:rPr lang="en-US" sz="3600" i="1" u="sng" kern="10" dirty="0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i="1" u="sng" kern="10" dirty="0" err="1" smtClean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endParaRPr lang="en-US" sz="3600" i="1" u="sng" kern="1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33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533400" y="2664331"/>
            <a:ext cx="8153400" cy="1654126"/>
          </a:xfrm>
          <a:prstGeom prst="flowChartAlternateProcess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3760113" y="5043575"/>
              <a:ext cx="109440" cy="230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6793" y="5030255"/>
                <a:ext cx="136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806553" y="5340575"/>
              <a:ext cx="32760" cy="2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7553" y="5328335"/>
                <a:ext cx="53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6781800" y="5122560"/>
              <a:ext cx="118080" cy="287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9560" y="5110320"/>
                <a:ext cx="14436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0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7" grpId="0"/>
      <p:bldP spid="20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2577"/>
            <a:ext cx="70866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19018"/>
              </p:ext>
            </p:extLst>
          </p:nvPr>
        </p:nvGraphicFramePr>
        <p:xfrm>
          <a:off x="1371599" y="2171699"/>
          <a:ext cx="3571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4" imgW="164880" imgH="190440" progId="Equation.DSMT4">
                  <p:embed/>
                </p:oleObj>
              </mc:Choice>
              <mc:Fallback>
                <p:oleObj name="Equation" r:id="rId4" imgW="164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599" y="2171699"/>
                        <a:ext cx="3571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41041"/>
              </p:ext>
            </p:extLst>
          </p:nvPr>
        </p:nvGraphicFramePr>
        <p:xfrm>
          <a:off x="1407889" y="2895600"/>
          <a:ext cx="3571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7889" y="2895600"/>
                        <a:ext cx="357187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56021"/>
              </p:ext>
            </p:extLst>
          </p:nvPr>
        </p:nvGraphicFramePr>
        <p:xfrm>
          <a:off x="2057400" y="2057400"/>
          <a:ext cx="20955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8" imgW="761760" imgH="304560" progId="Equation.DSMT4">
                  <p:embed/>
                </p:oleObj>
              </mc:Choice>
              <mc:Fallback>
                <p:oleObj name="Equation" r:id="rId8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209550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86963"/>
              </p:ext>
            </p:extLst>
          </p:nvPr>
        </p:nvGraphicFramePr>
        <p:xfrm>
          <a:off x="2057400" y="2923032"/>
          <a:ext cx="1968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MathType 7.0 Equation" r:id="rId10" imgW="787320" imgH="304560" progId="Equation.DSMT4">
                  <p:embed/>
                </p:oleObj>
              </mc:Choice>
              <mc:Fallback>
                <p:oleObj name="MathType 7.0 Equation" r:id="rId10" imgW="78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7400" y="2923032"/>
                        <a:ext cx="1968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4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1011</Words>
  <Application>Microsoft Macintosh PowerPoint</Application>
  <PresentationFormat>On-screen Show (4:3)</PresentationFormat>
  <Paragraphs>121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Cambria</vt:lpstr>
      <vt:lpstr>Cambria Math</vt:lpstr>
      <vt:lpstr>Mangal</vt:lpstr>
      <vt:lpstr>Symbol</vt:lpstr>
      <vt:lpstr>Times New Roman</vt:lpstr>
      <vt:lpstr>VNI-Times</vt:lpstr>
      <vt:lpstr>Webdings</vt:lpstr>
      <vt:lpstr>Arial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ThanhXuan</dc:creator>
  <cp:lastModifiedBy>phanthithaonguyenn@gmail.com</cp:lastModifiedBy>
  <cp:revision>44</cp:revision>
  <dcterms:created xsi:type="dcterms:W3CDTF">2021-10-04T09:35:47Z</dcterms:created>
  <dcterms:modified xsi:type="dcterms:W3CDTF">2021-10-09T09:32:54Z</dcterms:modified>
</cp:coreProperties>
</file>